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467" r:id="rId2"/>
    <p:sldId id="482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00"/>
    <a:srgbClr val="FF6600"/>
    <a:srgbClr val="660033"/>
    <a:srgbClr val="008000"/>
    <a:srgbClr val="FF9933"/>
    <a:srgbClr val="FF3399"/>
    <a:srgbClr val="993300"/>
    <a:srgbClr val="663300"/>
    <a:srgbClr val="FFFF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56" d="100"/>
          <a:sy n="56" d="100"/>
        </p:scale>
        <p:origin x="78" y="7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13F616-1F4D-4E9B-AE10-54C2C8B7CBA0}" type="datetimeFigureOut">
              <a:rPr kumimoji="1" lang="ja-JP" altLang="en-US" smtClean="0"/>
              <a:t>2024/1/7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63A1AA-6E8E-4828-A41D-F448F94FEC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31590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1">
            <a:extLst>
              <a:ext uri="{FF2B5EF4-FFF2-40B4-BE49-F238E27FC236}">
                <a16:creationId xmlns:a16="http://schemas.microsoft.com/office/drawing/2014/main" id="{DA0963AC-A335-4AC4-A789-B465BD285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" name="Rectangle 12">
            <a:extLst>
              <a:ext uri="{FF2B5EF4-FFF2-40B4-BE49-F238E27FC236}">
                <a16:creationId xmlns:a16="http://schemas.microsoft.com/office/drawing/2014/main" id="{E90B4043-A148-4716-BDEF-5E21EA9D4F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" name="Rectangle 13">
            <a:extLst>
              <a:ext uri="{FF2B5EF4-FFF2-40B4-BE49-F238E27FC236}">
                <a16:creationId xmlns:a16="http://schemas.microsoft.com/office/drawing/2014/main" id="{AF9FA88B-81A4-4AD9-ADFF-3A2AAA2ACD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Rectangle 14">
            <a:extLst>
              <a:ext uri="{FF2B5EF4-FFF2-40B4-BE49-F238E27FC236}">
                <a16:creationId xmlns:a16="http://schemas.microsoft.com/office/drawing/2014/main" id="{A1B7F4D6-652F-4AFD-B17A-1A8685B1E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Rectangle 18">
            <a:extLst>
              <a:ext uri="{FF2B5EF4-FFF2-40B4-BE49-F238E27FC236}">
                <a16:creationId xmlns:a16="http://schemas.microsoft.com/office/drawing/2014/main" id="{1566D461-2B0A-44C1-98E7-090C92D7A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Rectangle 19">
            <a:extLst>
              <a:ext uri="{FF2B5EF4-FFF2-40B4-BE49-F238E27FC236}">
                <a16:creationId xmlns:a16="http://schemas.microsoft.com/office/drawing/2014/main" id="{4B1ED7CE-AC6F-49C4-A93C-80CC0732AA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24154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E40BBC4-7F08-7D0B-FAE9-F478BD52CED1}"/>
              </a:ext>
            </a:extLst>
          </p:cNvPr>
          <p:cNvSpPr/>
          <p:nvPr userDrawn="1"/>
        </p:nvSpPr>
        <p:spPr>
          <a:xfrm>
            <a:off x="51275" y="68366"/>
            <a:ext cx="9803450" cy="67597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38543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hyperlink" Target="http://www.digipot.net/" TargetMode="Externa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Copyright©2024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7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31F82711-145F-ABB8-F1CC-E38310029EE6}"/>
              </a:ext>
            </a:extLst>
          </p:cNvPr>
          <p:cNvSpPr txBox="1"/>
          <p:nvPr/>
        </p:nvSpPr>
        <p:spPr>
          <a:xfrm>
            <a:off x="276046" y="232912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バッタのイラスト</a:t>
            </a:r>
          </a:p>
        </p:txBody>
      </p:sp>
      <p:grpSp>
        <p:nvGrpSpPr>
          <p:cNvPr id="424" name="グループ化 423">
            <a:extLst>
              <a:ext uri="{FF2B5EF4-FFF2-40B4-BE49-F238E27FC236}">
                <a16:creationId xmlns:a16="http://schemas.microsoft.com/office/drawing/2014/main" id="{49920069-C1AE-C7C6-73F4-1B1B66B30FED}"/>
              </a:ext>
            </a:extLst>
          </p:cNvPr>
          <p:cNvGrpSpPr/>
          <p:nvPr/>
        </p:nvGrpSpPr>
        <p:grpSpPr>
          <a:xfrm>
            <a:off x="629117" y="953725"/>
            <a:ext cx="2570028" cy="2594019"/>
            <a:chOff x="629117" y="722223"/>
            <a:chExt cx="3019698" cy="3047887"/>
          </a:xfrm>
        </p:grpSpPr>
        <p:sp>
          <p:nvSpPr>
            <p:cNvPr id="425" name="フリーフォーム: 図形 424">
              <a:extLst>
                <a:ext uri="{FF2B5EF4-FFF2-40B4-BE49-F238E27FC236}">
                  <a16:creationId xmlns:a16="http://schemas.microsoft.com/office/drawing/2014/main" id="{FA2DFA7B-C8C6-1844-E1A7-5EB2056F711A}"/>
                </a:ext>
              </a:extLst>
            </p:cNvPr>
            <p:cNvSpPr/>
            <p:nvPr/>
          </p:nvSpPr>
          <p:spPr bwMode="auto">
            <a:xfrm rot="2700000">
              <a:off x="1060421" y="2310346"/>
              <a:ext cx="291595" cy="1154203"/>
            </a:xfrm>
            <a:custGeom>
              <a:avLst/>
              <a:gdLst>
                <a:gd name="connsiteX0" fmla="*/ 177840 w 291595"/>
                <a:gd name="connsiteY0" fmla="*/ 0 h 1154203"/>
                <a:gd name="connsiteX1" fmla="*/ 186523 w 291595"/>
                <a:gd name="connsiteY1" fmla="*/ 16191 h 1154203"/>
                <a:gd name="connsiteX2" fmla="*/ 236031 w 291595"/>
                <a:gd name="connsiteY2" fmla="*/ 464837 h 1154203"/>
                <a:gd name="connsiteX3" fmla="*/ 206533 w 291595"/>
                <a:gd name="connsiteY3" fmla="*/ 840561 h 1154203"/>
                <a:gd name="connsiteX4" fmla="*/ 199697 w 291595"/>
                <a:gd name="connsiteY4" fmla="*/ 865472 h 1154203"/>
                <a:gd name="connsiteX5" fmla="*/ 240232 w 291595"/>
                <a:gd name="connsiteY5" fmla="*/ 869965 h 1154203"/>
                <a:gd name="connsiteX6" fmla="*/ 291595 w 291595"/>
                <a:gd name="connsiteY6" fmla="*/ 901468 h 1154203"/>
                <a:gd name="connsiteX7" fmla="*/ 196694 w 291595"/>
                <a:gd name="connsiteY7" fmla="*/ 918018 h 1154203"/>
                <a:gd name="connsiteX8" fmla="*/ 179069 w 291595"/>
                <a:gd name="connsiteY8" fmla="*/ 927382 h 1154203"/>
                <a:gd name="connsiteX9" fmla="*/ 177840 w 291595"/>
                <a:gd name="connsiteY9" fmla="*/ 929674 h 1154203"/>
                <a:gd name="connsiteX10" fmla="*/ 177156 w 291595"/>
                <a:gd name="connsiteY10" fmla="*/ 928399 h 1154203"/>
                <a:gd name="connsiteX11" fmla="*/ 152134 w 291595"/>
                <a:gd name="connsiteY11" fmla="*/ 941692 h 1154203"/>
                <a:gd name="connsiteX12" fmla="*/ 112005 w 291595"/>
                <a:gd name="connsiteY12" fmla="*/ 974613 h 1154203"/>
                <a:gd name="connsiteX13" fmla="*/ 38860 w 291595"/>
                <a:gd name="connsiteY13" fmla="*/ 1154203 h 1154203"/>
                <a:gd name="connsiteX14" fmla="*/ 58783 w 291595"/>
                <a:gd name="connsiteY14" fmla="*/ 921391 h 1154203"/>
                <a:gd name="connsiteX15" fmla="*/ 116336 w 291595"/>
                <a:gd name="connsiteY15" fmla="*/ 880568 h 1154203"/>
                <a:gd name="connsiteX16" fmla="*/ 157047 w 291595"/>
                <a:gd name="connsiteY16" fmla="*/ 869349 h 1154203"/>
                <a:gd name="connsiteX17" fmla="*/ 149148 w 291595"/>
                <a:gd name="connsiteY17" fmla="*/ 840561 h 1154203"/>
                <a:gd name="connsiteX18" fmla="*/ 119649 w 291595"/>
                <a:gd name="connsiteY18" fmla="*/ 464837 h 1154203"/>
                <a:gd name="connsiteX19" fmla="*/ 169157 w 291595"/>
                <a:gd name="connsiteY19" fmla="*/ 16191 h 115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91595" h="1154203">
                  <a:moveTo>
                    <a:pt x="177840" y="0"/>
                  </a:moveTo>
                  <a:lnTo>
                    <a:pt x="186523" y="16191"/>
                  </a:lnTo>
                  <a:cubicBezTo>
                    <a:pt x="215617" y="90107"/>
                    <a:pt x="236031" y="263152"/>
                    <a:pt x="236031" y="464837"/>
                  </a:cubicBezTo>
                  <a:cubicBezTo>
                    <a:pt x="236031" y="616101"/>
                    <a:pt x="224548" y="751254"/>
                    <a:pt x="206533" y="840561"/>
                  </a:cubicBezTo>
                  <a:lnTo>
                    <a:pt x="199697" y="865472"/>
                  </a:lnTo>
                  <a:lnTo>
                    <a:pt x="240232" y="869965"/>
                  </a:lnTo>
                  <a:cubicBezTo>
                    <a:pt x="259361" y="876306"/>
                    <a:pt x="276898" y="886771"/>
                    <a:pt x="291595" y="901468"/>
                  </a:cubicBezTo>
                  <a:cubicBezTo>
                    <a:pt x="259927" y="899631"/>
                    <a:pt x="227459" y="905488"/>
                    <a:pt x="196694" y="918018"/>
                  </a:cubicBezTo>
                  <a:lnTo>
                    <a:pt x="179069" y="927382"/>
                  </a:lnTo>
                  <a:lnTo>
                    <a:pt x="177840" y="929674"/>
                  </a:lnTo>
                  <a:lnTo>
                    <a:pt x="177156" y="928399"/>
                  </a:lnTo>
                  <a:lnTo>
                    <a:pt x="152134" y="941692"/>
                  </a:lnTo>
                  <a:cubicBezTo>
                    <a:pt x="137915" y="951167"/>
                    <a:pt x="124435" y="962183"/>
                    <a:pt x="112005" y="974613"/>
                  </a:cubicBezTo>
                  <a:cubicBezTo>
                    <a:pt x="62286" y="1024332"/>
                    <a:pt x="35187" y="1090868"/>
                    <a:pt x="38860" y="1154203"/>
                  </a:cubicBezTo>
                  <a:cubicBezTo>
                    <a:pt x="-19928" y="1095416"/>
                    <a:pt x="-11008" y="991182"/>
                    <a:pt x="58783" y="921391"/>
                  </a:cubicBezTo>
                  <a:cubicBezTo>
                    <a:pt x="76231" y="903943"/>
                    <a:pt x="95831" y="890300"/>
                    <a:pt x="116336" y="880568"/>
                  </a:cubicBezTo>
                  <a:lnTo>
                    <a:pt x="157047" y="869349"/>
                  </a:lnTo>
                  <a:lnTo>
                    <a:pt x="149148" y="840561"/>
                  </a:lnTo>
                  <a:cubicBezTo>
                    <a:pt x="131132" y="751254"/>
                    <a:pt x="119649" y="616101"/>
                    <a:pt x="119649" y="464837"/>
                  </a:cubicBezTo>
                  <a:cubicBezTo>
                    <a:pt x="119649" y="263152"/>
                    <a:pt x="140063" y="90107"/>
                    <a:pt x="169157" y="16191"/>
                  </a:cubicBezTo>
                  <a:close/>
                </a:path>
              </a:pathLst>
            </a:custGeom>
            <a:solidFill>
              <a:srgbClr val="00CC00"/>
            </a:solidFill>
            <a:ln w="254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26" name="フリーフォーム: 図形 425">
              <a:extLst>
                <a:ext uri="{FF2B5EF4-FFF2-40B4-BE49-F238E27FC236}">
                  <a16:creationId xmlns:a16="http://schemas.microsoft.com/office/drawing/2014/main" id="{34A5ECB6-E4EB-9B19-D47C-9AF70372D818}"/>
                </a:ext>
              </a:extLst>
            </p:cNvPr>
            <p:cNvSpPr/>
            <p:nvPr/>
          </p:nvSpPr>
          <p:spPr bwMode="auto">
            <a:xfrm rot="2700000">
              <a:off x="2275784" y="2074653"/>
              <a:ext cx="1078008" cy="1259878"/>
            </a:xfrm>
            <a:custGeom>
              <a:avLst/>
              <a:gdLst>
                <a:gd name="connsiteX0" fmla="*/ 165020 w 1078008"/>
                <a:gd name="connsiteY0" fmla="*/ 21941 h 1259878"/>
                <a:gd name="connsiteX1" fmla="*/ 193961 w 1078008"/>
                <a:gd name="connsiteY1" fmla="*/ 0 h 1259878"/>
                <a:gd name="connsiteX2" fmla="*/ 209981 w 1078008"/>
                <a:gd name="connsiteY2" fmla="*/ 12145 h 1259878"/>
                <a:gd name="connsiteX3" fmla="*/ 211809 w 1078008"/>
                <a:gd name="connsiteY3" fmla="*/ 12836 h 1259878"/>
                <a:gd name="connsiteX4" fmla="*/ 680496 w 1078008"/>
                <a:gd name="connsiteY4" fmla="*/ 401857 h 1259878"/>
                <a:gd name="connsiteX5" fmla="*/ 1069518 w 1078008"/>
                <a:gd name="connsiteY5" fmla="*/ 870545 h 1259878"/>
                <a:gd name="connsiteX6" fmla="*/ 1078008 w 1078008"/>
                <a:gd name="connsiteY6" fmla="*/ 893006 h 1259878"/>
                <a:gd name="connsiteX7" fmla="*/ 1055546 w 1078008"/>
                <a:gd name="connsiteY7" fmla="*/ 884517 h 1259878"/>
                <a:gd name="connsiteX8" fmla="*/ 586858 w 1078008"/>
                <a:gd name="connsiteY8" fmla="*/ 495495 h 1259878"/>
                <a:gd name="connsiteX9" fmla="*/ 337770 w 1078008"/>
                <a:gd name="connsiteY9" fmla="*/ 224130 h 1259878"/>
                <a:gd name="connsiteX10" fmla="*/ 324646 w 1078008"/>
                <a:gd name="connsiteY10" fmla="*/ 207759 h 1259878"/>
                <a:gd name="connsiteX11" fmla="*/ 341778 w 1078008"/>
                <a:gd name="connsiteY11" fmla="*/ 261009 h 1259878"/>
                <a:gd name="connsiteX12" fmla="*/ 387922 w 1078008"/>
                <a:gd name="connsiteY12" fmla="*/ 629939 h 1259878"/>
                <a:gd name="connsiteX13" fmla="*/ 222903 w 1078008"/>
                <a:gd name="connsiteY13" fmla="*/ 1237938 h 1259878"/>
                <a:gd name="connsiteX14" fmla="*/ 193962 w 1078008"/>
                <a:gd name="connsiteY14" fmla="*/ 1259878 h 1259878"/>
                <a:gd name="connsiteX15" fmla="*/ 165020 w 1078008"/>
                <a:gd name="connsiteY15" fmla="*/ 1237938 h 1259878"/>
                <a:gd name="connsiteX16" fmla="*/ 0 w 1078008"/>
                <a:gd name="connsiteY16" fmla="*/ 629939 h 1259878"/>
                <a:gd name="connsiteX17" fmla="*/ 165020 w 1078008"/>
                <a:gd name="connsiteY17" fmla="*/ 21941 h 12598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078008" h="1259878">
                  <a:moveTo>
                    <a:pt x="165020" y="21941"/>
                  </a:moveTo>
                  <a:lnTo>
                    <a:pt x="193961" y="0"/>
                  </a:lnTo>
                  <a:lnTo>
                    <a:pt x="209981" y="12145"/>
                  </a:lnTo>
                  <a:lnTo>
                    <a:pt x="211809" y="12836"/>
                  </a:lnTo>
                  <a:cubicBezTo>
                    <a:pt x="305873" y="60083"/>
                    <a:pt x="487709" y="209069"/>
                    <a:pt x="680496" y="401857"/>
                  </a:cubicBezTo>
                  <a:cubicBezTo>
                    <a:pt x="873284" y="594644"/>
                    <a:pt x="1022270" y="776480"/>
                    <a:pt x="1069518" y="870545"/>
                  </a:cubicBezTo>
                  <a:lnTo>
                    <a:pt x="1078008" y="893006"/>
                  </a:lnTo>
                  <a:lnTo>
                    <a:pt x="1055546" y="884517"/>
                  </a:lnTo>
                  <a:cubicBezTo>
                    <a:pt x="961481" y="837269"/>
                    <a:pt x="779645" y="688283"/>
                    <a:pt x="586858" y="495495"/>
                  </a:cubicBezTo>
                  <a:cubicBezTo>
                    <a:pt x="490464" y="399102"/>
                    <a:pt x="405021" y="305446"/>
                    <a:pt x="337770" y="224130"/>
                  </a:cubicBezTo>
                  <a:lnTo>
                    <a:pt x="324646" y="207759"/>
                  </a:lnTo>
                  <a:lnTo>
                    <a:pt x="341778" y="261009"/>
                  </a:lnTo>
                  <a:cubicBezTo>
                    <a:pt x="370911" y="366322"/>
                    <a:pt x="387922" y="493279"/>
                    <a:pt x="387922" y="629939"/>
                  </a:cubicBezTo>
                  <a:cubicBezTo>
                    <a:pt x="387922" y="903259"/>
                    <a:pt x="319878" y="1137766"/>
                    <a:pt x="222903" y="1237938"/>
                  </a:cubicBezTo>
                  <a:lnTo>
                    <a:pt x="193962" y="1259878"/>
                  </a:lnTo>
                  <a:lnTo>
                    <a:pt x="165020" y="1237938"/>
                  </a:lnTo>
                  <a:cubicBezTo>
                    <a:pt x="68045" y="1137766"/>
                    <a:pt x="0" y="903259"/>
                    <a:pt x="0" y="629939"/>
                  </a:cubicBezTo>
                  <a:cubicBezTo>
                    <a:pt x="0" y="356619"/>
                    <a:pt x="68045" y="122112"/>
                    <a:pt x="165020" y="21941"/>
                  </a:cubicBezTo>
                  <a:close/>
                </a:path>
              </a:pathLst>
            </a:custGeom>
            <a:solidFill>
              <a:srgbClr val="00CC00"/>
            </a:solidFill>
            <a:ln w="254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427" name="グループ化 426">
              <a:extLst>
                <a:ext uri="{FF2B5EF4-FFF2-40B4-BE49-F238E27FC236}">
                  <a16:creationId xmlns:a16="http://schemas.microsoft.com/office/drawing/2014/main" id="{9DC12FA3-5856-3A5C-FBB2-C57A1DE34516}"/>
                </a:ext>
              </a:extLst>
            </p:cNvPr>
            <p:cNvGrpSpPr/>
            <p:nvPr/>
          </p:nvGrpSpPr>
          <p:grpSpPr>
            <a:xfrm>
              <a:off x="1355928" y="722223"/>
              <a:ext cx="1604411" cy="3047887"/>
              <a:chOff x="1355928" y="722223"/>
              <a:chExt cx="1604411" cy="3047887"/>
            </a:xfrm>
            <a:solidFill>
              <a:srgbClr val="00CC00"/>
            </a:solidFill>
          </p:grpSpPr>
          <p:sp>
            <p:nvSpPr>
              <p:cNvPr id="434" name="月 433">
                <a:extLst>
                  <a:ext uri="{FF2B5EF4-FFF2-40B4-BE49-F238E27FC236}">
                    <a16:creationId xmlns:a16="http://schemas.microsoft.com/office/drawing/2014/main" id="{0259CFCD-A39B-0AB1-0ED7-18093F442A36}"/>
                  </a:ext>
                </a:extLst>
              </p:cNvPr>
              <p:cNvSpPr/>
              <p:nvPr/>
            </p:nvSpPr>
            <p:spPr bwMode="auto">
              <a:xfrm rot="6300000">
                <a:off x="2064172" y="684249"/>
                <a:ext cx="236838" cy="729757"/>
              </a:xfrm>
              <a:prstGeom prst="moon">
                <a:avLst>
                  <a:gd name="adj" fmla="val 27876"/>
                </a:avLst>
              </a:prstGeom>
              <a:grpFill/>
              <a:ln w="254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35" name="月 434">
                <a:extLst>
                  <a:ext uri="{FF2B5EF4-FFF2-40B4-BE49-F238E27FC236}">
                    <a16:creationId xmlns:a16="http://schemas.microsoft.com/office/drawing/2014/main" id="{6FBD42B3-CFCB-AC38-59AD-8E3E9DAADE8B}"/>
                  </a:ext>
                </a:extLst>
              </p:cNvPr>
              <p:cNvSpPr/>
              <p:nvPr/>
            </p:nvSpPr>
            <p:spPr bwMode="auto">
              <a:xfrm rot="3600000">
                <a:off x="1978545" y="475763"/>
                <a:ext cx="236838" cy="729757"/>
              </a:xfrm>
              <a:prstGeom prst="moon">
                <a:avLst>
                  <a:gd name="adj" fmla="val 27876"/>
                </a:avLst>
              </a:prstGeom>
              <a:grpFill/>
              <a:ln w="254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36" name="月 435">
                <a:extLst>
                  <a:ext uri="{FF2B5EF4-FFF2-40B4-BE49-F238E27FC236}">
                    <a16:creationId xmlns:a16="http://schemas.microsoft.com/office/drawing/2014/main" id="{C1173710-A2E0-E63F-E6D8-F23B7C387D96}"/>
                  </a:ext>
                </a:extLst>
              </p:cNvPr>
              <p:cNvSpPr/>
              <p:nvPr/>
            </p:nvSpPr>
            <p:spPr bwMode="auto">
              <a:xfrm rot="18900000">
                <a:off x="1623433" y="1096297"/>
                <a:ext cx="1336906" cy="2673813"/>
              </a:xfrm>
              <a:prstGeom prst="moon">
                <a:avLst>
                  <a:gd name="adj" fmla="val 71721"/>
                </a:avLst>
              </a:prstGeom>
              <a:grpFill/>
              <a:ln w="254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37" name="フリーフォーム: 図形 436">
                <a:extLst>
                  <a:ext uri="{FF2B5EF4-FFF2-40B4-BE49-F238E27FC236}">
                    <a16:creationId xmlns:a16="http://schemas.microsoft.com/office/drawing/2014/main" id="{B9F735F4-A754-23FD-B46D-CE13CB0A859D}"/>
                  </a:ext>
                </a:extLst>
              </p:cNvPr>
              <p:cNvSpPr/>
              <p:nvPr/>
            </p:nvSpPr>
            <p:spPr bwMode="auto">
              <a:xfrm rot="18900000">
                <a:off x="1491017" y="1760881"/>
                <a:ext cx="696354" cy="588552"/>
              </a:xfrm>
              <a:custGeom>
                <a:avLst/>
                <a:gdLst>
                  <a:gd name="connsiteX0" fmla="*/ 445393 w 445393"/>
                  <a:gd name="connsiteY0" fmla="*/ 363033 h 376442"/>
                  <a:gd name="connsiteX1" fmla="*/ 130698 w 445393"/>
                  <a:gd name="connsiteY1" fmla="*/ 208770 h 376442"/>
                  <a:gd name="connsiteX2" fmla="*/ 13298 w 445393"/>
                  <a:gd name="connsiteY2" fmla="*/ 63971 h 376442"/>
                  <a:gd name="connsiteX3" fmla="*/ 0 w 445393"/>
                  <a:gd name="connsiteY3" fmla="*/ 40214 h 376442"/>
                  <a:gd name="connsiteX4" fmla="*/ 33180 w 445393"/>
                  <a:gd name="connsiteY4" fmla="*/ 0 h 376442"/>
                  <a:gd name="connsiteX5" fmla="*/ 50313 w 445393"/>
                  <a:gd name="connsiteY5" fmla="*/ 26998 h 376442"/>
                  <a:gd name="connsiteX6" fmla="*/ 170805 w 445393"/>
                  <a:gd name="connsiteY6" fmla="*/ 168662 h 376442"/>
                  <a:gd name="connsiteX7" fmla="*/ 445393 w 445393"/>
                  <a:gd name="connsiteY7" fmla="*/ 363033 h 3764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45393" h="376442">
                    <a:moveTo>
                      <a:pt x="445393" y="363033"/>
                    </a:moveTo>
                    <a:cubicBezTo>
                      <a:pt x="401091" y="407335"/>
                      <a:pt x="260197" y="338270"/>
                      <a:pt x="130698" y="208770"/>
                    </a:cubicBezTo>
                    <a:cubicBezTo>
                      <a:pt x="82135" y="160208"/>
                      <a:pt x="42071" y="110043"/>
                      <a:pt x="13298" y="63971"/>
                    </a:cubicBezTo>
                    <a:lnTo>
                      <a:pt x="0" y="40214"/>
                    </a:lnTo>
                    <a:lnTo>
                      <a:pt x="33180" y="0"/>
                    </a:lnTo>
                    <a:lnTo>
                      <a:pt x="50313" y="26998"/>
                    </a:lnTo>
                    <a:cubicBezTo>
                      <a:pt x="83611" y="74038"/>
                      <a:pt x="124678" y="122534"/>
                      <a:pt x="170805" y="168662"/>
                    </a:cubicBezTo>
                    <a:cubicBezTo>
                      <a:pt x="263060" y="260917"/>
                      <a:pt x="364792" y="332929"/>
                      <a:pt x="445393" y="363033"/>
                    </a:cubicBezTo>
                    <a:close/>
                  </a:path>
                </a:pathLst>
              </a:custGeom>
              <a:solidFill>
                <a:srgbClr val="FF0000"/>
              </a:solidFill>
              <a:ln w="254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38" name="二等辺三角形 437">
                <a:extLst>
                  <a:ext uri="{FF2B5EF4-FFF2-40B4-BE49-F238E27FC236}">
                    <a16:creationId xmlns:a16="http://schemas.microsoft.com/office/drawing/2014/main" id="{045125C3-CE24-D842-B365-BA224572696B}"/>
                  </a:ext>
                </a:extLst>
              </p:cNvPr>
              <p:cNvSpPr/>
              <p:nvPr/>
            </p:nvSpPr>
            <p:spPr bwMode="auto">
              <a:xfrm rot="10800000">
                <a:off x="1561889" y="1778243"/>
                <a:ext cx="143384" cy="165512"/>
              </a:xfrm>
              <a:prstGeom prst="triangle">
                <a:avLst>
                  <a:gd name="adj" fmla="val 35127"/>
                </a:avLst>
              </a:prstGeom>
              <a:solidFill>
                <a:srgbClr val="FF0000"/>
              </a:solidFill>
              <a:ln w="254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39" name="楕円 438">
                <a:extLst>
                  <a:ext uri="{FF2B5EF4-FFF2-40B4-BE49-F238E27FC236}">
                    <a16:creationId xmlns:a16="http://schemas.microsoft.com/office/drawing/2014/main" id="{DCE8D957-0C9F-AC84-6C4C-09CD5B42F9C0}"/>
                  </a:ext>
                </a:extLst>
              </p:cNvPr>
              <p:cNvSpPr/>
              <p:nvPr/>
            </p:nvSpPr>
            <p:spPr bwMode="auto">
              <a:xfrm>
                <a:off x="1355928" y="1468560"/>
                <a:ext cx="231653" cy="231653"/>
              </a:xfrm>
              <a:prstGeom prst="ellipse">
                <a:avLst/>
              </a:prstGeom>
              <a:solidFill>
                <a:srgbClr val="FFFFFF"/>
              </a:solidFill>
              <a:ln w="254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40" name="楕円 439">
                <a:extLst>
                  <a:ext uri="{FF2B5EF4-FFF2-40B4-BE49-F238E27FC236}">
                    <a16:creationId xmlns:a16="http://schemas.microsoft.com/office/drawing/2014/main" id="{9DF679BE-EF66-01F6-5AA7-F976A2A640D7}"/>
                  </a:ext>
                </a:extLst>
              </p:cNvPr>
              <p:cNvSpPr/>
              <p:nvPr/>
            </p:nvSpPr>
            <p:spPr bwMode="auto">
              <a:xfrm>
                <a:off x="1660728" y="1468560"/>
                <a:ext cx="231653" cy="231653"/>
              </a:xfrm>
              <a:prstGeom prst="ellipse">
                <a:avLst/>
              </a:prstGeom>
              <a:solidFill>
                <a:srgbClr val="FFFFFF"/>
              </a:solidFill>
              <a:ln w="254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41" name="楕円 440">
                <a:extLst>
                  <a:ext uri="{FF2B5EF4-FFF2-40B4-BE49-F238E27FC236}">
                    <a16:creationId xmlns:a16="http://schemas.microsoft.com/office/drawing/2014/main" id="{FF258445-24ED-DF35-D761-2932FBCF46E9}"/>
                  </a:ext>
                </a:extLst>
              </p:cNvPr>
              <p:cNvSpPr/>
              <p:nvPr/>
            </p:nvSpPr>
            <p:spPr bwMode="auto">
              <a:xfrm>
                <a:off x="1432209" y="1544841"/>
                <a:ext cx="79092" cy="79092"/>
              </a:xfrm>
              <a:prstGeom prst="ellipse">
                <a:avLst/>
              </a:prstGeom>
              <a:solidFill>
                <a:srgbClr val="000000"/>
              </a:solidFill>
              <a:ln w="254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42" name="楕円 441">
                <a:extLst>
                  <a:ext uri="{FF2B5EF4-FFF2-40B4-BE49-F238E27FC236}">
                    <a16:creationId xmlns:a16="http://schemas.microsoft.com/office/drawing/2014/main" id="{59B82B36-5E7C-7DD9-CA89-313D549A7DD3}"/>
                  </a:ext>
                </a:extLst>
              </p:cNvPr>
              <p:cNvSpPr/>
              <p:nvPr/>
            </p:nvSpPr>
            <p:spPr bwMode="auto">
              <a:xfrm>
                <a:off x="1737009" y="1544841"/>
                <a:ext cx="79092" cy="79092"/>
              </a:xfrm>
              <a:prstGeom prst="ellipse">
                <a:avLst/>
              </a:prstGeom>
              <a:solidFill>
                <a:srgbClr val="000000"/>
              </a:solidFill>
              <a:ln w="254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428" name="グループ化 427">
              <a:extLst>
                <a:ext uri="{FF2B5EF4-FFF2-40B4-BE49-F238E27FC236}">
                  <a16:creationId xmlns:a16="http://schemas.microsoft.com/office/drawing/2014/main" id="{2990A45D-6685-A8B6-91BB-ABCB14833AFF}"/>
                </a:ext>
              </a:extLst>
            </p:cNvPr>
            <p:cNvGrpSpPr/>
            <p:nvPr/>
          </p:nvGrpSpPr>
          <p:grpSpPr>
            <a:xfrm>
              <a:off x="2197920" y="1933574"/>
              <a:ext cx="340036" cy="489456"/>
              <a:chOff x="5455054" y="1942431"/>
              <a:chExt cx="340036" cy="489456"/>
            </a:xfrm>
            <a:solidFill>
              <a:srgbClr val="FF0000"/>
            </a:solidFill>
          </p:grpSpPr>
          <p:sp>
            <p:nvSpPr>
              <p:cNvPr id="431" name="二等辺三角形 430">
                <a:extLst>
                  <a:ext uri="{FF2B5EF4-FFF2-40B4-BE49-F238E27FC236}">
                    <a16:creationId xmlns:a16="http://schemas.microsoft.com/office/drawing/2014/main" id="{55CB117F-C1E2-CFE8-8C22-9F19223326A0}"/>
                  </a:ext>
                </a:extLst>
              </p:cNvPr>
              <p:cNvSpPr/>
              <p:nvPr/>
            </p:nvSpPr>
            <p:spPr bwMode="auto">
              <a:xfrm rot="18900000">
                <a:off x="5556356" y="1942431"/>
                <a:ext cx="238734" cy="481414"/>
              </a:xfrm>
              <a:prstGeom prst="triangle">
                <a:avLst/>
              </a:prstGeom>
              <a:grpFill/>
              <a:ln w="254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32" name="二等辺三角形 431">
                <a:extLst>
                  <a:ext uri="{FF2B5EF4-FFF2-40B4-BE49-F238E27FC236}">
                    <a16:creationId xmlns:a16="http://schemas.microsoft.com/office/drawing/2014/main" id="{FC476CD5-48A4-7640-224E-A183F0275A78}"/>
                  </a:ext>
                </a:extLst>
              </p:cNvPr>
              <p:cNvSpPr/>
              <p:nvPr/>
            </p:nvSpPr>
            <p:spPr bwMode="auto">
              <a:xfrm rot="20700000">
                <a:off x="5457639" y="1991191"/>
                <a:ext cx="243342" cy="440696"/>
              </a:xfrm>
              <a:prstGeom prst="triangle">
                <a:avLst/>
              </a:prstGeom>
              <a:grpFill/>
              <a:ln w="254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33" name="楕円 432">
                <a:extLst>
                  <a:ext uri="{FF2B5EF4-FFF2-40B4-BE49-F238E27FC236}">
                    <a16:creationId xmlns:a16="http://schemas.microsoft.com/office/drawing/2014/main" id="{C910E088-5EDE-C426-34DA-9C2B1AEFE898}"/>
                  </a:ext>
                </a:extLst>
              </p:cNvPr>
              <p:cNvSpPr/>
              <p:nvPr/>
            </p:nvSpPr>
            <p:spPr bwMode="auto">
              <a:xfrm>
                <a:off x="5455054" y="1948341"/>
                <a:ext cx="130056" cy="142563"/>
              </a:xfrm>
              <a:prstGeom prst="ellipse">
                <a:avLst/>
              </a:prstGeom>
              <a:grpFill/>
              <a:ln w="254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429" name="フリーフォーム: 図形 428">
              <a:extLst>
                <a:ext uri="{FF2B5EF4-FFF2-40B4-BE49-F238E27FC236}">
                  <a16:creationId xmlns:a16="http://schemas.microsoft.com/office/drawing/2014/main" id="{D7B7E2A0-CC23-001B-3420-40B710DE25A1}"/>
                </a:ext>
              </a:extLst>
            </p:cNvPr>
            <p:cNvSpPr/>
            <p:nvPr/>
          </p:nvSpPr>
          <p:spPr bwMode="auto">
            <a:xfrm>
              <a:off x="2403368" y="2226159"/>
              <a:ext cx="1245447" cy="1261515"/>
            </a:xfrm>
            <a:custGeom>
              <a:avLst/>
              <a:gdLst>
                <a:gd name="connsiteX0" fmla="*/ 859840 w 1245447"/>
                <a:gd name="connsiteY0" fmla="*/ 0 h 1261515"/>
                <a:gd name="connsiteX1" fmla="*/ 895820 w 1245447"/>
                <a:gd name="connsiteY1" fmla="*/ 4950 h 1261515"/>
                <a:gd name="connsiteX2" fmla="*/ 898559 w 1245447"/>
                <a:gd name="connsiteY2" fmla="*/ 24864 h 1261515"/>
                <a:gd name="connsiteX3" fmla="*/ 899364 w 1245447"/>
                <a:gd name="connsiteY3" fmla="*/ 26646 h 1261515"/>
                <a:gd name="connsiteX4" fmla="*/ 955696 w 1245447"/>
                <a:gd name="connsiteY4" fmla="*/ 633137 h 1261515"/>
                <a:gd name="connsiteX5" fmla="*/ 939944 w 1245447"/>
                <a:gd name="connsiteY5" fmla="*/ 1001153 h 1261515"/>
                <a:gd name="connsiteX6" fmla="*/ 937936 w 1245447"/>
                <a:gd name="connsiteY6" fmla="*/ 1016920 h 1261515"/>
                <a:gd name="connsiteX7" fmla="*/ 940368 w 1245447"/>
                <a:gd name="connsiteY7" fmla="*/ 1013882 h 1261515"/>
                <a:gd name="connsiteX8" fmla="*/ 1066736 w 1245447"/>
                <a:gd name="connsiteY8" fmla="*/ 969792 h 1261515"/>
                <a:gd name="connsiteX9" fmla="*/ 1245447 w 1245447"/>
                <a:gd name="connsiteY9" fmla="*/ 1120327 h 1261515"/>
                <a:gd name="connsiteX10" fmla="*/ 1066736 w 1245447"/>
                <a:gd name="connsiteY10" fmla="*/ 1045059 h 1261515"/>
                <a:gd name="connsiteX11" fmla="*/ 966833 w 1245447"/>
                <a:gd name="connsiteY11" fmla="*/ 1064924 h 1261515"/>
                <a:gd name="connsiteX12" fmla="*/ 929186 w 1245447"/>
                <a:gd name="connsiteY12" fmla="*/ 1085645 h 1261515"/>
                <a:gd name="connsiteX13" fmla="*/ 922131 w 1245447"/>
                <a:gd name="connsiteY13" fmla="*/ 1141050 h 1261515"/>
                <a:gd name="connsiteX14" fmla="*/ 899364 w 1245447"/>
                <a:gd name="connsiteY14" fmla="*/ 1239629 h 1261515"/>
                <a:gd name="connsiteX15" fmla="*/ 889484 w 1245447"/>
                <a:gd name="connsiteY15" fmla="*/ 1261515 h 1261515"/>
                <a:gd name="connsiteX16" fmla="*/ 879604 w 1245447"/>
                <a:gd name="connsiteY16" fmla="*/ 1239629 h 1261515"/>
                <a:gd name="connsiteX17" fmla="*/ 823271 w 1245447"/>
                <a:gd name="connsiteY17" fmla="*/ 633137 h 1261515"/>
                <a:gd name="connsiteX18" fmla="*/ 839023 w 1245447"/>
                <a:gd name="connsiteY18" fmla="*/ 265121 h 1261515"/>
                <a:gd name="connsiteX19" fmla="*/ 841320 w 1245447"/>
                <a:gd name="connsiteY19" fmla="*/ 244266 h 1261515"/>
                <a:gd name="connsiteX20" fmla="*/ 815780 w 1245447"/>
                <a:gd name="connsiteY20" fmla="*/ 294034 h 1261515"/>
                <a:gd name="connsiteX21" fmla="*/ 587536 w 1245447"/>
                <a:gd name="connsiteY21" fmla="*/ 587535 h 1261515"/>
                <a:gd name="connsiteX22" fmla="*/ 40930 w 1245447"/>
                <a:gd name="connsiteY22" fmla="*/ 900769 h 1261515"/>
                <a:gd name="connsiteX23" fmla="*/ 4951 w 1245447"/>
                <a:gd name="connsiteY23" fmla="*/ 895819 h 1261515"/>
                <a:gd name="connsiteX24" fmla="*/ 0 w 1245447"/>
                <a:gd name="connsiteY24" fmla="*/ 859840 h 1261515"/>
                <a:gd name="connsiteX25" fmla="*/ 313234 w 1245447"/>
                <a:gd name="connsiteY25" fmla="*/ 313233 h 1261515"/>
                <a:gd name="connsiteX26" fmla="*/ 859840 w 1245447"/>
                <a:gd name="connsiteY26" fmla="*/ 0 h 12615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245447" h="1261515">
                  <a:moveTo>
                    <a:pt x="859840" y="0"/>
                  </a:moveTo>
                  <a:lnTo>
                    <a:pt x="895820" y="4950"/>
                  </a:lnTo>
                  <a:lnTo>
                    <a:pt x="898559" y="24864"/>
                  </a:lnTo>
                  <a:lnTo>
                    <a:pt x="899364" y="26646"/>
                  </a:lnTo>
                  <a:cubicBezTo>
                    <a:pt x="932468" y="126568"/>
                    <a:pt x="955696" y="360495"/>
                    <a:pt x="955696" y="633137"/>
                  </a:cubicBezTo>
                  <a:cubicBezTo>
                    <a:pt x="955696" y="769458"/>
                    <a:pt x="949889" y="896101"/>
                    <a:pt x="939944" y="1001153"/>
                  </a:cubicBezTo>
                  <a:lnTo>
                    <a:pt x="937936" y="1016920"/>
                  </a:lnTo>
                  <a:lnTo>
                    <a:pt x="940368" y="1013882"/>
                  </a:lnTo>
                  <a:cubicBezTo>
                    <a:pt x="972708" y="986641"/>
                    <a:pt x="1017386" y="969792"/>
                    <a:pt x="1066736" y="969792"/>
                  </a:cubicBezTo>
                  <a:cubicBezTo>
                    <a:pt x="1165435" y="969792"/>
                    <a:pt x="1245447" y="1037189"/>
                    <a:pt x="1245447" y="1120327"/>
                  </a:cubicBezTo>
                  <a:cubicBezTo>
                    <a:pt x="1203259" y="1072945"/>
                    <a:pt x="1137049" y="1045059"/>
                    <a:pt x="1066736" y="1045059"/>
                  </a:cubicBezTo>
                  <a:cubicBezTo>
                    <a:pt x="1031579" y="1045059"/>
                    <a:pt x="997448" y="1052030"/>
                    <a:pt x="966833" y="1064924"/>
                  </a:cubicBezTo>
                  <a:lnTo>
                    <a:pt x="929186" y="1085645"/>
                  </a:lnTo>
                  <a:lnTo>
                    <a:pt x="922131" y="1141050"/>
                  </a:lnTo>
                  <a:cubicBezTo>
                    <a:pt x="915299" y="1181293"/>
                    <a:pt x="907640" y="1214649"/>
                    <a:pt x="899364" y="1239629"/>
                  </a:cubicBezTo>
                  <a:lnTo>
                    <a:pt x="889484" y="1261515"/>
                  </a:lnTo>
                  <a:lnTo>
                    <a:pt x="879604" y="1239629"/>
                  </a:lnTo>
                  <a:cubicBezTo>
                    <a:pt x="846500" y="1139706"/>
                    <a:pt x="823271" y="905780"/>
                    <a:pt x="823271" y="633137"/>
                  </a:cubicBezTo>
                  <a:cubicBezTo>
                    <a:pt x="823271" y="496816"/>
                    <a:pt x="829078" y="370174"/>
                    <a:pt x="839023" y="265121"/>
                  </a:cubicBezTo>
                  <a:lnTo>
                    <a:pt x="841320" y="244266"/>
                  </a:lnTo>
                  <a:lnTo>
                    <a:pt x="815780" y="294034"/>
                  </a:lnTo>
                  <a:cubicBezTo>
                    <a:pt x="761913" y="389102"/>
                    <a:pt x="684169" y="490902"/>
                    <a:pt x="587536" y="587535"/>
                  </a:cubicBezTo>
                  <a:cubicBezTo>
                    <a:pt x="394270" y="780801"/>
                    <a:pt x="180334" y="898509"/>
                    <a:pt x="40930" y="900769"/>
                  </a:cubicBezTo>
                  <a:lnTo>
                    <a:pt x="4951" y="895819"/>
                  </a:lnTo>
                  <a:lnTo>
                    <a:pt x="0" y="859840"/>
                  </a:lnTo>
                  <a:cubicBezTo>
                    <a:pt x="2261" y="720436"/>
                    <a:pt x="119968" y="506499"/>
                    <a:pt x="313234" y="313233"/>
                  </a:cubicBezTo>
                  <a:cubicBezTo>
                    <a:pt x="506500" y="119967"/>
                    <a:pt x="720437" y="2260"/>
                    <a:pt x="859840" y="0"/>
                  </a:cubicBezTo>
                  <a:close/>
                </a:path>
              </a:pathLst>
            </a:custGeom>
            <a:solidFill>
              <a:srgbClr val="00CC00"/>
            </a:solidFill>
            <a:ln w="254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30" name="フリーフォーム: 図形 429">
              <a:extLst>
                <a:ext uri="{FF2B5EF4-FFF2-40B4-BE49-F238E27FC236}">
                  <a16:creationId xmlns:a16="http://schemas.microsoft.com/office/drawing/2014/main" id="{49D719A4-0097-AF28-7A10-B02CFDB2CA1E}"/>
                </a:ext>
              </a:extLst>
            </p:cNvPr>
            <p:cNvSpPr/>
            <p:nvPr/>
          </p:nvSpPr>
          <p:spPr bwMode="auto">
            <a:xfrm rot="5400000">
              <a:off x="1170767" y="2515450"/>
              <a:ext cx="717866" cy="944201"/>
            </a:xfrm>
            <a:custGeom>
              <a:avLst/>
              <a:gdLst>
                <a:gd name="connsiteX0" fmla="*/ 0 w 717866"/>
                <a:gd name="connsiteY0" fmla="*/ 0 h 944201"/>
                <a:gd name="connsiteX1" fmla="*/ 17588 w 717866"/>
                <a:gd name="connsiteY1" fmla="*/ 5309 h 944201"/>
                <a:gd name="connsiteX2" fmla="*/ 369837 w 717866"/>
                <a:gd name="connsiteY2" fmla="*/ 287542 h 944201"/>
                <a:gd name="connsiteX3" fmla="*/ 614655 w 717866"/>
                <a:gd name="connsiteY3" fmla="*/ 574078 h 944201"/>
                <a:gd name="connsiteX4" fmla="*/ 639084 w 717866"/>
                <a:gd name="connsiteY4" fmla="*/ 616982 h 944201"/>
                <a:gd name="connsiteX5" fmla="*/ 659271 w 717866"/>
                <a:gd name="connsiteY5" fmla="*/ 600823 h 944201"/>
                <a:gd name="connsiteX6" fmla="*/ 717866 w 717866"/>
                <a:gd name="connsiteY6" fmla="*/ 586779 h 944201"/>
                <a:gd name="connsiteX7" fmla="*/ 642598 w 717866"/>
                <a:gd name="connsiteY7" fmla="*/ 765490 h 944201"/>
                <a:gd name="connsiteX8" fmla="*/ 717866 w 717866"/>
                <a:gd name="connsiteY8" fmla="*/ 944201 h 944201"/>
                <a:gd name="connsiteX9" fmla="*/ 567331 w 717866"/>
                <a:gd name="connsiteY9" fmla="*/ 765490 h 944201"/>
                <a:gd name="connsiteX10" fmla="*/ 611422 w 717866"/>
                <a:gd name="connsiteY10" fmla="*/ 639122 h 944201"/>
                <a:gd name="connsiteX11" fmla="*/ 613761 w 717866"/>
                <a:gd name="connsiteY11" fmla="*/ 637250 h 944201"/>
                <a:gd name="connsiteX12" fmla="*/ 574078 w 717866"/>
                <a:gd name="connsiteY12" fmla="*/ 614655 h 944201"/>
                <a:gd name="connsiteX13" fmla="*/ 287542 w 717866"/>
                <a:gd name="connsiteY13" fmla="*/ 369837 h 944201"/>
                <a:gd name="connsiteX14" fmla="*/ 5309 w 717866"/>
                <a:gd name="connsiteY14" fmla="*/ 17588 h 9442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717866" h="944201">
                  <a:moveTo>
                    <a:pt x="0" y="0"/>
                  </a:moveTo>
                  <a:lnTo>
                    <a:pt x="17588" y="5309"/>
                  </a:lnTo>
                  <a:cubicBezTo>
                    <a:pt x="90428" y="37003"/>
                    <a:pt x="227224" y="144930"/>
                    <a:pt x="369837" y="287542"/>
                  </a:cubicBezTo>
                  <a:cubicBezTo>
                    <a:pt x="476796" y="394502"/>
                    <a:pt x="564245" y="498190"/>
                    <a:pt x="614655" y="574078"/>
                  </a:cubicBezTo>
                  <a:lnTo>
                    <a:pt x="639084" y="616982"/>
                  </a:lnTo>
                  <a:lnTo>
                    <a:pt x="659271" y="600823"/>
                  </a:lnTo>
                  <a:cubicBezTo>
                    <a:pt x="677281" y="591780"/>
                    <a:pt x="697082" y="586779"/>
                    <a:pt x="717866" y="586779"/>
                  </a:cubicBezTo>
                  <a:cubicBezTo>
                    <a:pt x="670484" y="628967"/>
                    <a:pt x="642598" y="695177"/>
                    <a:pt x="642598" y="765490"/>
                  </a:cubicBezTo>
                  <a:cubicBezTo>
                    <a:pt x="642598" y="835803"/>
                    <a:pt x="670484" y="902013"/>
                    <a:pt x="717866" y="944201"/>
                  </a:cubicBezTo>
                  <a:cubicBezTo>
                    <a:pt x="634728" y="944201"/>
                    <a:pt x="567331" y="864189"/>
                    <a:pt x="567331" y="765490"/>
                  </a:cubicBezTo>
                  <a:cubicBezTo>
                    <a:pt x="567331" y="716141"/>
                    <a:pt x="584180" y="671463"/>
                    <a:pt x="611422" y="639122"/>
                  </a:cubicBezTo>
                  <a:lnTo>
                    <a:pt x="613761" y="637250"/>
                  </a:lnTo>
                  <a:lnTo>
                    <a:pt x="574078" y="614655"/>
                  </a:lnTo>
                  <a:cubicBezTo>
                    <a:pt x="498190" y="564245"/>
                    <a:pt x="394502" y="476796"/>
                    <a:pt x="287542" y="369837"/>
                  </a:cubicBezTo>
                  <a:cubicBezTo>
                    <a:pt x="144929" y="227224"/>
                    <a:pt x="37003" y="90428"/>
                    <a:pt x="5309" y="17588"/>
                  </a:cubicBezTo>
                  <a:close/>
                </a:path>
              </a:pathLst>
            </a:custGeom>
            <a:solidFill>
              <a:srgbClr val="00CC00"/>
            </a:solidFill>
            <a:ln w="254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443" name="グループ化 442">
            <a:extLst>
              <a:ext uri="{FF2B5EF4-FFF2-40B4-BE49-F238E27FC236}">
                <a16:creationId xmlns:a16="http://schemas.microsoft.com/office/drawing/2014/main" id="{5CAD5F22-17E3-5447-3AFE-33C75BC3E6A7}"/>
              </a:ext>
            </a:extLst>
          </p:cNvPr>
          <p:cNvGrpSpPr/>
          <p:nvPr/>
        </p:nvGrpSpPr>
        <p:grpSpPr>
          <a:xfrm>
            <a:off x="6977038" y="814303"/>
            <a:ext cx="1638323" cy="2874196"/>
            <a:chOff x="7682198" y="190678"/>
            <a:chExt cx="2348578" cy="4120234"/>
          </a:xfrm>
        </p:grpSpPr>
        <p:sp>
          <p:nvSpPr>
            <p:cNvPr id="444" name="フリーフォーム: 図形 443">
              <a:extLst>
                <a:ext uri="{FF2B5EF4-FFF2-40B4-BE49-F238E27FC236}">
                  <a16:creationId xmlns:a16="http://schemas.microsoft.com/office/drawing/2014/main" id="{260C61BF-9821-B0F3-FB6D-DF9D3C6BDD44}"/>
                </a:ext>
              </a:extLst>
            </p:cNvPr>
            <p:cNvSpPr/>
            <p:nvPr/>
          </p:nvSpPr>
          <p:spPr bwMode="auto">
            <a:xfrm rot="9000000">
              <a:off x="8279396" y="1932094"/>
              <a:ext cx="195629" cy="1114267"/>
            </a:xfrm>
            <a:custGeom>
              <a:avLst/>
              <a:gdLst>
                <a:gd name="connsiteX0" fmla="*/ 137438 w 195629"/>
                <a:gd name="connsiteY0" fmla="*/ 1114267 h 1114267"/>
                <a:gd name="connsiteX1" fmla="*/ 128755 w 195629"/>
                <a:gd name="connsiteY1" fmla="*/ 1099473 h 1114267"/>
                <a:gd name="connsiteX2" fmla="*/ 79247 w 195629"/>
                <a:gd name="connsiteY2" fmla="*/ 689503 h 1114267"/>
                <a:gd name="connsiteX3" fmla="*/ 93091 w 195629"/>
                <a:gd name="connsiteY3" fmla="*/ 440736 h 1114267"/>
                <a:gd name="connsiteX4" fmla="*/ 108549 w 195629"/>
                <a:gd name="connsiteY4" fmla="*/ 347358 h 1114267"/>
                <a:gd name="connsiteX5" fmla="*/ 91940 w 195629"/>
                <a:gd name="connsiteY5" fmla="*/ 343378 h 1114267"/>
                <a:gd name="connsiteX6" fmla="*/ 0 w 195629"/>
                <a:gd name="connsiteY6" fmla="*/ 178711 h 1114267"/>
                <a:gd name="connsiteX7" fmla="*/ 150535 w 195629"/>
                <a:gd name="connsiteY7" fmla="*/ 0 h 1114267"/>
                <a:gd name="connsiteX8" fmla="*/ 75267 w 195629"/>
                <a:gd name="connsiteY8" fmla="*/ 178710 h 1114267"/>
                <a:gd name="connsiteX9" fmla="*/ 95133 w 195629"/>
                <a:gd name="connsiteY9" fmla="*/ 278613 h 1114267"/>
                <a:gd name="connsiteX10" fmla="*/ 118886 w 195629"/>
                <a:gd name="connsiteY10" fmla="*/ 312401 h 1114267"/>
                <a:gd name="connsiteX11" fmla="*/ 128755 w 195629"/>
                <a:gd name="connsiteY11" fmla="*/ 279534 h 1114267"/>
                <a:gd name="connsiteX12" fmla="*/ 137438 w 195629"/>
                <a:gd name="connsiteY12" fmla="*/ 264739 h 1114267"/>
                <a:gd name="connsiteX13" fmla="*/ 146121 w 195629"/>
                <a:gd name="connsiteY13" fmla="*/ 279534 h 1114267"/>
                <a:gd name="connsiteX14" fmla="*/ 195629 w 195629"/>
                <a:gd name="connsiteY14" fmla="*/ 689503 h 1114267"/>
                <a:gd name="connsiteX15" fmla="*/ 146121 w 195629"/>
                <a:gd name="connsiteY15" fmla="*/ 1099473 h 11142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95629" h="1114267">
                  <a:moveTo>
                    <a:pt x="137438" y="1114267"/>
                  </a:moveTo>
                  <a:lnTo>
                    <a:pt x="128755" y="1099473"/>
                  </a:lnTo>
                  <a:cubicBezTo>
                    <a:pt x="99661" y="1031928"/>
                    <a:pt x="79247" y="873801"/>
                    <a:pt x="79247" y="689503"/>
                  </a:cubicBezTo>
                  <a:cubicBezTo>
                    <a:pt x="79247" y="597354"/>
                    <a:pt x="84350" y="511748"/>
                    <a:pt x="93091" y="440736"/>
                  </a:cubicBezTo>
                  <a:lnTo>
                    <a:pt x="108549" y="347358"/>
                  </a:lnTo>
                  <a:lnTo>
                    <a:pt x="91940" y="343378"/>
                  </a:lnTo>
                  <a:cubicBezTo>
                    <a:pt x="37911" y="316248"/>
                    <a:pt x="0" y="252735"/>
                    <a:pt x="0" y="178711"/>
                  </a:cubicBezTo>
                  <a:cubicBezTo>
                    <a:pt x="0" y="80011"/>
                    <a:pt x="67397" y="0"/>
                    <a:pt x="150535" y="0"/>
                  </a:cubicBezTo>
                  <a:cubicBezTo>
                    <a:pt x="103153" y="42188"/>
                    <a:pt x="75267" y="108398"/>
                    <a:pt x="75267" y="178710"/>
                  </a:cubicBezTo>
                  <a:cubicBezTo>
                    <a:pt x="75267" y="213867"/>
                    <a:pt x="82238" y="247998"/>
                    <a:pt x="95133" y="278613"/>
                  </a:cubicBezTo>
                  <a:lnTo>
                    <a:pt x="118886" y="312401"/>
                  </a:lnTo>
                  <a:lnTo>
                    <a:pt x="128755" y="279534"/>
                  </a:lnTo>
                  <a:lnTo>
                    <a:pt x="137438" y="264739"/>
                  </a:lnTo>
                  <a:lnTo>
                    <a:pt x="146121" y="279534"/>
                  </a:lnTo>
                  <a:cubicBezTo>
                    <a:pt x="175215" y="347078"/>
                    <a:pt x="195629" y="505205"/>
                    <a:pt x="195629" y="689503"/>
                  </a:cubicBezTo>
                  <a:cubicBezTo>
                    <a:pt x="195629" y="873801"/>
                    <a:pt x="175215" y="1031928"/>
                    <a:pt x="146121" y="1099473"/>
                  </a:cubicBezTo>
                  <a:close/>
                </a:path>
              </a:pathLst>
            </a:custGeom>
            <a:solidFill>
              <a:srgbClr val="00CC00"/>
            </a:solidFill>
            <a:ln w="254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445" name="グループ化 444">
              <a:extLst>
                <a:ext uri="{FF2B5EF4-FFF2-40B4-BE49-F238E27FC236}">
                  <a16:creationId xmlns:a16="http://schemas.microsoft.com/office/drawing/2014/main" id="{F37C4515-70D0-D516-F5F6-B439DB2AD639}"/>
                </a:ext>
              </a:extLst>
            </p:cNvPr>
            <p:cNvGrpSpPr/>
            <p:nvPr/>
          </p:nvGrpSpPr>
          <p:grpSpPr>
            <a:xfrm>
              <a:off x="7682198" y="190678"/>
              <a:ext cx="2348578" cy="4120234"/>
              <a:chOff x="7682198" y="190678"/>
              <a:chExt cx="2348578" cy="4120234"/>
            </a:xfrm>
            <a:solidFill>
              <a:srgbClr val="00CC00"/>
            </a:solidFill>
          </p:grpSpPr>
          <p:sp>
            <p:nvSpPr>
              <p:cNvPr id="448" name="月 447">
                <a:extLst>
                  <a:ext uri="{FF2B5EF4-FFF2-40B4-BE49-F238E27FC236}">
                    <a16:creationId xmlns:a16="http://schemas.microsoft.com/office/drawing/2014/main" id="{C0DF1666-CA94-3C21-66AE-2091412AE777}"/>
                  </a:ext>
                </a:extLst>
              </p:cNvPr>
              <p:cNvSpPr/>
              <p:nvPr/>
            </p:nvSpPr>
            <p:spPr bwMode="auto">
              <a:xfrm rot="8100000">
                <a:off x="8316179" y="190678"/>
                <a:ext cx="168308" cy="990372"/>
              </a:xfrm>
              <a:prstGeom prst="moon">
                <a:avLst>
                  <a:gd name="adj" fmla="val 27876"/>
                </a:avLst>
              </a:prstGeom>
              <a:grpFill/>
              <a:ln w="254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49" name="月 448">
                <a:extLst>
                  <a:ext uri="{FF2B5EF4-FFF2-40B4-BE49-F238E27FC236}">
                    <a16:creationId xmlns:a16="http://schemas.microsoft.com/office/drawing/2014/main" id="{A04FDD6D-DA86-86DD-F769-1291E1759B3F}"/>
                  </a:ext>
                </a:extLst>
              </p:cNvPr>
              <p:cNvSpPr/>
              <p:nvPr/>
            </p:nvSpPr>
            <p:spPr bwMode="auto">
              <a:xfrm rot="7200000">
                <a:off x="8338522" y="69722"/>
                <a:ext cx="168308" cy="990372"/>
              </a:xfrm>
              <a:prstGeom prst="moon">
                <a:avLst>
                  <a:gd name="adj" fmla="val 27876"/>
                </a:avLst>
              </a:prstGeom>
              <a:grpFill/>
              <a:ln w="254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50" name="フリーフォーム: 図形 449">
                <a:extLst>
                  <a:ext uri="{FF2B5EF4-FFF2-40B4-BE49-F238E27FC236}">
                    <a16:creationId xmlns:a16="http://schemas.microsoft.com/office/drawing/2014/main" id="{603B2909-8B9A-26DB-BAC3-0061E73D124D}"/>
                  </a:ext>
                </a:extLst>
              </p:cNvPr>
              <p:cNvSpPr/>
              <p:nvPr/>
            </p:nvSpPr>
            <p:spPr bwMode="auto">
              <a:xfrm rot="8100000">
                <a:off x="9555091" y="1579349"/>
                <a:ext cx="475685" cy="2543199"/>
              </a:xfrm>
              <a:custGeom>
                <a:avLst/>
                <a:gdLst>
                  <a:gd name="connsiteX0" fmla="*/ 165020 w 475685"/>
                  <a:gd name="connsiteY0" fmla="*/ 2521259 h 2543199"/>
                  <a:gd name="connsiteX1" fmla="*/ 0 w 475685"/>
                  <a:gd name="connsiteY1" fmla="*/ 1913260 h 2543199"/>
                  <a:gd name="connsiteX2" fmla="*/ 130086 w 475685"/>
                  <a:gd name="connsiteY2" fmla="*/ 1348937 h 2543199"/>
                  <a:gd name="connsiteX3" fmla="*/ 144967 w 475685"/>
                  <a:gd name="connsiteY3" fmla="*/ 1330332 h 2543199"/>
                  <a:gd name="connsiteX4" fmla="*/ 145540 w 475685"/>
                  <a:gd name="connsiteY4" fmla="*/ 1321818 h 2543199"/>
                  <a:gd name="connsiteX5" fmla="*/ 244577 w 475685"/>
                  <a:gd name="connsiteY5" fmla="*/ 822525 h 2543199"/>
                  <a:gd name="connsiteX6" fmla="*/ 355042 w 475685"/>
                  <a:gd name="connsiteY6" fmla="*/ 471126 h 2543199"/>
                  <a:gd name="connsiteX7" fmla="*/ 406009 w 475685"/>
                  <a:gd name="connsiteY7" fmla="*/ 346585 h 2543199"/>
                  <a:gd name="connsiteX8" fmla="*/ 396271 w 475685"/>
                  <a:gd name="connsiteY8" fmla="*/ 346843 h 2543199"/>
                  <a:gd name="connsiteX9" fmla="*/ 264845 w 475685"/>
                  <a:gd name="connsiteY9" fmla="*/ 211583 h 2543199"/>
                  <a:gd name="connsiteX10" fmla="*/ 363996 w 475685"/>
                  <a:gd name="connsiteY10" fmla="*/ 0 h 2543199"/>
                  <a:gd name="connsiteX11" fmla="*/ 337546 w 475685"/>
                  <a:gd name="connsiteY11" fmla="*/ 192102 h 2543199"/>
                  <a:gd name="connsiteX12" fmla="*/ 416561 w 475685"/>
                  <a:gd name="connsiteY12" fmla="*/ 318848 h 2543199"/>
                  <a:gd name="connsiteX13" fmla="*/ 418507 w 475685"/>
                  <a:gd name="connsiteY13" fmla="*/ 320134 h 2543199"/>
                  <a:gd name="connsiteX14" fmla="*/ 433167 w 475685"/>
                  <a:gd name="connsiteY14" fmla="*/ 290274 h 2543199"/>
                  <a:gd name="connsiteX15" fmla="*/ 455961 w 475685"/>
                  <a:gd name="connsiteY15" fmla="*/ 251279 h 2543199"/>
                  <a:gd name="connsiteX16" fmla="*/ 471169 w 475685"/>
                  <a:gd name="connsiteY16" fmla="*/ 232696 h 2543199"/>
                  <a:gd name="connsiteX17" fmla="*/ 475048 w 475685"/>
                  <a:gd name="connsiteY17" fmla="*/ 256393 h 2543199"/>
                  <a:gd name="connsiteX18" fmla="*/ 372489 w 475685"/>
                  <a:gd name="connsiteY18" fmla="*/ 856799 h 2543199"/>
                  <a:gd name="connsiteX19" fmla="*/ 262024 w 475685"/>
                  <a:gd name="connsiteY19" fmla="*/ 1208198 h 2543199"/>
                  <a:gd name="connsiteX20" fmla="*/ 222444 w 475685"/>
                  <a:gd name="connsiteY20" fmla="*/ 1304914 h 2543199"/>
                  <a:gd name="connsiteX21" fmla="*/ 222903 w 475685"/>
                  <a:gd name="connsiteY21" fmla="*/ 1305262 h 2543199"/>
                  <a:gd name="connsiteX22" fmla="*/ 387922 w 475685"/>
                  <a:gd name="connsiteY22" fmla="*/ 1913260 h 2543199"/>
                  <a:gd name="connsiteX23" fmla="*/ 222903 w 475685"/>
                  <a:gd name="connsiteY23" fmla="*/ 2521259 h 2543199"/>
                  <a:gd name="connsiteX24" fmla="*/ 193961 w 475685"/>
                  <a:gd name="connsiteY24" fmla="*/ 2543199 h 25431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475685" h="2543199">
                    <a:moveTo>
                      <a:pt x="165020" y="2521259"/>
                    </a:moveTo>
                    <a:cubicBezTo>
                      <a:pt x="68045" y="2421087"/>
                      <a:pt x="0" y="2186580"/>
                      <a:pt x="0" y="1913260"/>
                    </a:cubicBezTo>
                    <a:cubicBezTo>
                      <a:pt x="0" y="1674105"/>
                      <a:pt x="52097" y="1464666"/>
                      <a:pt x="130086" y="1348937"/>
                    </a:cubicBezTo>
                    <a:lnTo>
                      <a:pt x="144967" y="1330332"/>
                    </a:lnTo>
                    <a:lnTo>
                      <a:pt x="145540" y="1321818"/>
                    </a:lnTo>
                    <a:cubicBezTo>
                      <a:pt x="156986" y="1199900"/>
                      <a:pt x="191653" y="1020040"/>
                      <a:pt x="244577" y="822525"/>
                    </a:cubicBezTo>
                    <a:cubicBezTo>
                      <a:pt x="279859" y="690849"/>
                      <a:pt x="318246" y="570025"/>
                      <a:pt x="355042" y="471126"/>
                    </a:cubicBezTo>
                    <a:lnTo>
                      <a:pt x="406009" y="346585"/>
                    </a:lnTo>
                    <a:lnTo>
                      <a:pt x="396271" y="346843"/>
                    </a:lnTo>
                    <a:cubicBezTo>
                      <a:pt x="337060" y="334621"/>
                      <a:pt x="284003" y="283085"/>
                      <a:pt x="264845" y="211583"/>
                    </a:cubicBezTo>
                    <a:cubicBezTo>
                      <a:pt x="239299" y="116247"/>
                      <a:pt x="283691" y="21518"/>
                      <a:pt x="363996" y="0"/>
                    </a:cubicBezTo>
                    <a:cubicBezTo>
                      <a:pt x="329148" y="53014"/>
                      <a:pt x="319348" y="124185"/>
                      <a:pt x="337546" y="192102"/>
                    </a:cubicBezTo>
                    <a:cubicBezTo>
                      <a:pt x="351195" y="243041"/>
                      <a:pt x="379398" y="287689"/>
                      <a:pt x="416561" y="318848"/>
                    </a:cubicBezTo>
                    <a:lnTo>
                      <a:pt x="418507" y="320134"/>
                    </a:lnTo>
                    <a:lnTo>
                      <a:pt x="433167" y="290274"/>
                    </a:lnTo>
                    <a:cubicBezTo>
                      <a:pt x="441109" y="275328"/>
                      <a:pt x="448732" y="262272"/>
                      <a:pt x="455961" y="251279"/>
                    </a:cubicBezTo>
                    <a:lnTo>
                      <a:pt x="471169" y="232696"/>
                    </a:lnTo>
                    <a:lnTo>
                      <a:pt x="475048" y="256393"/>
                    </a:lnTo>
                    <a:cubicBezTo>
                      <a:pt x="481162" y="361480"/>
                      <a:pt x="443055" y="593447"/>
                      <a:pt x="372489" y="856799"/>
                    </a:cubicBezTo>
                    <a:cubicBezTo>
                      <a:pt x="337207" y="988475"/>
                      <a:pt x="298820" y="1109300"/>
                      <a:pt x="262024" y="1208198"/>
                    </a:cubicBezTo>
                    <a:lnTo>
                      <a:pt x="222444" y="1304914"/>
                    </a:lnTo>
                    <a:lnTo>
                      <a:pt x="222903" y="1305262"/>
                    </a:lnTo>
                    <a:cubicBezTo>
                      <a:pt x="319878" y="1405433"/>
                      <a:pt x="387922" y="1639940"/>
                      <a:pt x="387922" y="1913260"/>
                    </a:cubicBezTo>
                    <a:cubicBezTo>
                      <a:pt x="387922" y="2186580"/>
                      <a:pt x="319878" y="2421087"/>
                      <a:pt x="222903" y="2521259"/>
                    </a:cubicBezTo>
                    <a:lnTo>
                      <a:pt x="193961" y="2543199"/>
                    </a:lnTo>
                    <a:close/>
                  </a:path>
                </a:pathLst>
              </a:custGeom>
              <a:grpFill/>
              <a:ln w="254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51" name="月 450">
                <a:extLst>
                  <a:ext uri="{FF2B5EF4-FFF2-40B4-BE49-F238E27FC236}">
                    <a16:creationId xmlns:a16="http://schemas.microsoft.com/office/drawing/2014/main" id="{AE4B8318-7CD6-240D-1494-4909D48C8C31}"/>
                  </a:ext>
                </a:extLst>
              </p:cNvPr>
              <p:cNvSpPr/>
              <p:nvPr/>
            </p:nvSpPr>
            <p:spPr bwMode="auto">
              <a:xfrm rot="18900000">
                <a:off x="7814614" y="288285"/>
                <a:ext cx="1336906" cy="2673813"/>
              </a:xfrm>
              <a:prstGeom prst="moon">
                <a:avLst>
                  <a:gd name="adj" fmla="val 71721"/>
                </a:avLst>
              </a:prstGeom>
              <a:grpFill/>
              <a:ln w="254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52" name="フリーフォーム: 図形 451">
                <a:extLst>
                  <a:ext uri="{FF2B5EF4-FFF2-40B4-BE49-F238E27FC236}">
                    <a16:creationId xmlns:a16="http://schemas.microsoft.com/office/drawing/2014/main" id="{943FA558-004B-EB6D-3B83-1D466A29E327}"/>
                  </a:ext>
                </a:extLst>
              </p:cNvPr>
              <p:cNvSpPr/>
              <p:nvPr/>
            </p:nvSpPr>
            <p:spPr bwMode="auto">
              <a:xfrm rot="8100000">
                <a:off x="9346715" y="1767713"/>
                <a:ext cx="475685" cy="2543199"/>
              </a:xfrm>
              <a:custGeom>
                <a:avLst/>
                <a:gdLst>
                  <a:gd name="connsiteX0" fmla="*/ 165020 w 475685"/>
                  <a:gd name="connsiteY0" fmla="*/ 2521259 h 2543199"/>
                  <a:gd name="connsiteX1" fmla="*/ 0 w 475685"/>
                  <a:gd name="connsiteY1" fmla="*/ 1913260 h 2543199"/>
                  <a:gd name="connsiteX2" fmla="*/ 130086 w 475685"/>
                  <a:gd name="connsiteY2" fmla="*/ 1348937 h 2543199"/>
                  <a:gd name="connsiteX3" fmla="*/ 144967 w 475685"/>
                  <a:gd name="connsiteY3" fmla="*/ 1330332 h 2543199"/>
                  <a:gd name="connsiteX4" fmla="*/ 145540 w 475685"/>
                  <a:gd name="connsiteY4" fmla="*/ 1321818 h 2543199"/>
                  <a:gd name="connsiteX5" fmla="*/ 244577 w 475685"/>
                  <a:gd name="connsiteY5" fmla="*/ 822525 h 2543199"/>
                  <a:gd name="connsiteX6" fmla="*/ 355042 w 475685"/>
                  <a:gd name="connsiteY6" fmla="*/ 471126 h 2543199"/>
                  <a:gd name="connsiteX7" fmla="*/ 406009 w 475685"/>
                  <a:gd name="connsiteY7" fmla="*/ 346585 h 2543199"/>
                  <a:gd name="connsiteX8" fmla="*/ 396271 w 475685"/>
                  <a:gd name="connsiteY8" fmla="*/ 346843 h 2543199"/>
                  <a:gd name="connsiteX9" fmla="*/ 264845 w 475685"/>
                  <a:gd name="connsiteY9" fmla="*/ 211583 h 2543199"/>
                  <a:gd name="connsiteX10" fmla="*/ 363996 w 475685"/>
                  <a:gd name="connsiteY10" fmla="*/ 0 h 2543199"/>
                  <a:gd name="connsiteX11" fmla="*/ 337546 w 475685"/>
                  <a:gd name="connsiteY11" fmla="*/ 192102 h 2543199"/>
                  <a:gd name="connsiteX12" fmla="*/ 416561 w 475685"/>
                  <a:gd name="connsiteY12" fmla="*/ 318848 h 2543199"/>
                  <a:gd name="connsiteX13" fmla="*/ 418507 w 475685"/>
                  <a:gd name="connsiteY13" fmla="*/ 320134 h 2543199"/>
                  <a:gd name="connsiteX14" fmla="*/ 433167 w 475685"/>
                  <a:gd name="connsiteY14" fmla="*/ 290274 h 2543199"/>
                  <a:gd name="connsiteX15" fmla="*/ 455961 w 475685"/>
                  <a:gd name="connsiteY15" fmla="*/ 251279 h 2543199"/>
                  <a:gd name="connsiteX16" fmla="*/ 471169 w 475685"/>
                  <a:gd name="connsiteY16" fmla="*/ 232696 h 2543199"/>
                  <a:gd name="connsiteX17" fmla="*/ 475048 w 475685"/>
                  <a:gd name="connsiteY17" fmla="*/ 256393 h 2543199"/>
                  <a:gd name="connsiteX18" fmla="*/ 372489 w 475685"/>
                  <a:gd name="connsiteY18" fmla="*/ 856799 h 2543199"/>
                  <a:gd name="connsiteX19" fmla="*/ 262024 w 475685"/>
                  <a:gd name="connsiteY19" fmla="*/ 1208198 h 2543199"/>
                  <a:gd name="connsiteX20" fmla="*/ 222444 w 475685"/>
                  <a:gd name="connsiteY20" fmla="*/ 1304914 h 2543199"/>
                  <a:gd name="connsiteX21" fmla="*/ 222903 w 475685"/>
                  <a:gd name="connsiteY21" fmla="*/ 1305262 h 2543199"/>
                  <a:gd name="connsiteX22" fmla="*/ 387922 w 475685"/>
                  <a:gd name="connsiteY22" fmla="*/ 1913260 h 2543199"/>
                  <a:gd name="connsiteX23" fmla="*/ 222903 w 475685"/>
                  <a:gd name="connsiteY23" fmla="*/ 2521259 h 2543199"/>
                  <a:gd name="connsiteX24" fmla="*/ 193961 w 475685"/>
                  <a:gd name="connsiteY24" fmla="*/ 2543199 h 25431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475685" h="2543199">
                    <a:moveTo>
                      <a:pt x="165020" y="2521259"/>
                    </a:moveTo>
                    <a:cubicBezTo>
                      <a:pt x="68045" y="2421087"/>
                      <a:pt x="0" y="2186580"/>
                      <a:pt x="0" y="1913260"/>
                    </a:cubicBezTo>
                    <a:cubicBezTo>
                      <a:pt x="0" y="1674105"/>
                      <a:pt x="52097" y="1464666"/>
                      <a:pt x="130086" y="1348937"/>
                    </a:cubicBezTo>
                    <a:lnTo>
                      <a:pt x="144967" y="1330332"/>
                    </a:lnTo>
                    <a:lnTo>
                      <a:pt x="145540" y="1321818"/>
                    </a:lnTo>
                    <a:cubicBezTo>
                      <a:pt x="156986" y="1199900"/>
                      <a:pt x="191653" y="1020040"/>
                      <a:pt x="244577" y="822525"/>
                    </a:cubicBezTo>
                    <a:cubicBezTo>
                      <a:pt x="279859" y="690849"/>
                      <a:pt x="318246" y="570025"/>
                      <a:pt x="355042" y="471126"/>
                    </a:cubicBezTo>
                    <a:lnTo>
                      <a:pt x="406009" y="346585"/>
                    </a:lnTo>
                    <a:lnTo>
                      <a:pt x="396271" y="346843"/>
                    </a:lnTo>
                    <a:cubicBezTo>
                      <a:pt x="337060" y="334621"/>
                      <a:pt x="284003" y="283085"/>
                      <a:pt x="264845" y="211583"/>
                    </a:cubicBezTo>
                    <a:cubicBezTo>
                      <a:pt x="239299" y="116247"/>
                      <a:pt x="283691" y="21518"/>
                      <a:pt x="363996" y="0"/>
                    </a:cubicBezTo>
                    <a:cubicBezTo>
                      <a:pt x="329148" y="53014"/>
                      <a:pt x="319348" y="124185"/>
                      <a:pt x="337546" y="192102"/>
                    </a:cubicBezTo>
                    <a:cubicBezTo>
                      <a:pt x="351195" y="243041"/>
                      <a:pt x="379398" y="287689"/>
                      <a:pt x="416561" y="318848"/>
                    </a:cubicBezTo>
                    <a:lnTo>
                      <a:pt x="418507" y="320134"/>
                    </a:lnTo>
                    <a:lnTo>
                      <a:pt x="433167" y="290274"/>
                    </a:lnTo>
                    <a:cubicBezTo>
                      <a:pt x="441109" y="275328"/>
                      <a:pt x="448732" y="262272"/>
                      <a:pt x="455961" y="251279"/>
                    </a:cubicBezTo>
                    <a:lnTo>
                      <a:pt x="471169" y="232696"/>
                    </a:lnTo>
                    <a:lnTo>
                      <a:pt x="475048" y="256393"/>
                    </a:lnTo>
                    <a:cubicBezTo>
                      <a:pt x="481162" y="361480"/>
                      <a:pt x="443055" y="593447"/>
                      <a:pt x="372489" y="856799"/>
                    </a:cubicBezTo>
                    <a:cubicBezTo>
                      <a:pt x="337207" y="988475"/>
                      <a:pt x="298820" y="1109300"/>
                      <a:pt x="262024" y="1208198"/>
                    </a:cubicBezTo>
                    <a:lnTo>
                      <a:pt x="222444" y="1304914"/>
                    </a:lnTo>
                    <a:lnTo>
                      <a:pt x="222903" y="1305262"/>
                    </a:lnTo>
                    <a:cubicBezTo>
                      <a:pt x="319878" y="1405433"/>
                      <a:pt x="387922" y="1639940"/>
                      <a:pt x="387922" y="1913260"/>
                    </a:cubicBezTo>
                    <a:cubicBezTo>
                      <a:pt x="387922" y="2186580"/>
                      <a:pt x="319878" y="2421087"/>
                      <a:pt x="222903" y="2521259"/>
                    </a:cubicBezTo>
                    <a:lnTo>
                      <a:pt x="193961" y="2543199"/>
                    </a:lnTo>
                    <a:close/>
                  </a:path>
                </a:pathLst>
              </a:custGeom>
              <a:grpFill/>
              <a:ln w="254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53" name="二等辺三角形 452">
                <a:extLst>
                  <a:ext uri="{FF2B5EF4-FFF2-40B4-BE49-F238E27FC236}">
                    <a16:creationId xmlns:a16="http://schemas.microsoft.com/office/drawing/2014/main" id="{99CD2380-EBEB-D488-6CAE-F75BE783790C}"/>
                  </a:ext>
                </a:extLst>
              </p:cNvPr>
              <p:cNvSpPr/>
              <p:nvPr/>
            </p:nvSpPr>
            <p:spPr bwMode="auto">
              <a:xfrm rot="18900000">
                <a:off x="8528088" y="1134420"/>
                <a:ext cx="238734" cy="481414"/>
              </a:xfrm>
              <a:prstGeom prst="triangle">
                <a:avLst/>
              </a:prstGeom>
              <a:solidFill>
                <a:srgbClr val="FF0000"/>
              </a:solidFill>
              <a:ln w="254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54" name="二等辺三角形 453">
                <a:extLst>
                  <a:ext uri="{FF2B5EF4-FFF2-40B4-BE49-F238E27FC236}">
                    <a16:creationId xmlns:a16="http://schemas.microsoft.com/office/drawing/2014/main" id="{FD50F499-CB53-2DD3-3B00-9603C7A3E1AA}"/>
                  </a:ext>
                </a:extLst>
              </p:cNvPr>
              <p:cNvSpPr/>
              <p:nvPr/>
            </p:nvSpPr>
            <p:spPr bwMode="auto">
              <a:xfrm rot="20700000">
                <a:off x="8429371" y="1183180"/>
                <a:ext cx="243342" cy="440696"/>
              </a:xfrm>
              <a:prstGeom prst="triangle">
                <a:avLst/>
              </a:prstGeom>
              <a:solidFill>
                <a:srgbClr val="FF0000"/>
              </a:solidFill>
              <a:ln w="254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55" name="フリーフォーム: 図形 454">
                <a:extLst>
                  <a:ext uri="{FF2B5EF4-FFF2-40B4-BE49-F238E27FC236}">
                    <a16:creationId xmlns:a16="http://schemas.microsoft.com/office/drawing/2014/main" id="{61716A85-0994-C621-63F5-ED2BA64BE2B9}"/>
                  </a:ext>
                </a:extLst>
              </p:cNvPr>
              <p:cNvSpPr/>
              <p:nvPr/>
            </p:nvSpPr>
            <p:spPr bwMode="auto">
              <a:xfrm rot="18900000">
                <a:off x="7682198" y="952869"/>
                <a:ext cx="696354" cy="588552"/>
              </a:xfrm>
              <a:custGeom>
                <a:avLst/>
                <a:gdLst>
                  <a:gd name="connsiteX0" fmla="*/ 445393 w 445393"/>
                  <a:gd name="connsiteY0" fmla="*/ 363033 h 376442"/>
                  <a:gd name="connsiteX1" fmla="*/ 130698 w 445393"/>
                  <a:gd name="connsiteY1" fmla="*/ 208770 h 376442"/>
                  <a:gd name="connsiteX2" fmla="*/ 13298 w 445393"/>
                  <a:gd name="connsiteY2" fmla="*/ 63971 h 376442"/>
                  <a:gd name="connsiteX3" fmla="*/ 0 w 445393"/>
                  <a:gd name="connsiteY3" fmla="*/ 40214 h 376442"/>
                  <a:gd name="connsiteX4" fmla="*/ 33180 w 445393"/>
                  <a:gd name="connsiteY4" fmla="*/ 0 h 376442"/>
                  <a:gd name="connsiteX5" fmla="*/ 50313 w 445393"/>
                  <a:gd name="connsiteY5" fmla="*/ 26998 h 376442"/>
                  <a:gd name="connsiteX6" fmla="*/ 170805 w 445393"/>
                  <a:gd name="connsiteY6" fmla="*/ 168662 h 376442"/>
                  <a:gd name="connsiteX7" fmla="*/ 445393 w 445393"/>
                  <a:gd name="connsiteY7" fmla="*/ 363033 h 3764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45393" h="376442">
                    <a:moveTo>
                      <a:pt x="445393" y="363033"/>
                    </a:moveTo>
                    <a:cubicBezTo>
                      <a:pt x="401091" y="407335"/>
                      <a:pt x="260197" y="338270"/>
                      <a:pt x="130698" y="208770"/>
                    </a:cubicBezTo>
                    <a:cubicBezTo>
                      <a:pt x="82135" y="160208"/>
                      <a:pt x="42071" y="110043"/>
                      <a:pt x="13298" y="63971"/>
                    </a:cubicBezTo>
                    <a:lnTo>
                      <a:pt x="0" y="40214"/>
                    </a:lnTo>
                    <a:lnTo>
                      <a:pt x="33180" y="0"/>
                    </a:lnTo>
                    <a:lnTo>
                      <a:pt x="50313" y="26998"/>
                    </a:lnTo>
                    <a:cubicBezTo>
                      <a:pt x="83611" y="74038"/>
                      <a:pt x="124678" y="122534"/>
                      <a:pt x="170805" y="168662"/>
                    </a:cubicBezTo>
                    <a:cubicBezTo>
                      <a:pt x="263060" y="260917"/>
                      <a:pt x="364792" y="332929"/>
                      <a:pt x="445393" y="363033"/>
                    </a:cubicBezTo>
                    <a:close/>
                  </a:path>
                </a:pathLst>
              </a:custGeom>
              <a:solidFill>
                <a:srgbClr val="FF0000"/>
              </a:solidFill>
              <a:ln w="254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56" name="楕円 455">
                <a:extLst>
                  <a:ext uri="{FF2B5EF4-FFF2-40B4-BE49-F238E27FC236}">
                    <a16:creationId xmlns:a16="http://schemas.microsoft.com/office/drawing/2014/main" id="{CB65C129-F7A6-D86F-1C45-380DEFDC472C}"/>
                  </a:ext>
                </a:extLst>
              </p:cNvPr>
              <p:cNvSpPr/>
              <p:nvPr/>
            </p:nvSpPr>
            <p:spPr bwMode="auto">
              <a:xfrm>
                <a:off x="8426786" y="1140330"/>
                <a:ext cx="130056" cy="142563"/>
              </a:xfrm>
              <a:prstGeom prst="ellipse">
                <a:avLst/>
              </a:prstGeom>
              <a:solidFill>
                <a:srgbClr val="FF0000"/>
              </a:solidFill>
              <a:ln w="254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57" name="弦 456">
                <a:extLst>
                  <a:ext uri="{FF2B5EF4-FFF2-40B4-BE49-F238E27FC236}">
                    <a16:creationId xmlns:a16="http://schemas.microsoft.com/office/drawing/2014/main" id="{F51B1072-FFD0-33B4-C8AF-790A9521B14E}"/>
                  </a:ext>
                </a:extLst>
              </p:cNvPr>
              <p:cNvSpPr/>
              <p:nvPr/>
            </p:nvSpPr>
            <p:spPr bwMode="auto">
              <a:xfrm flipH="1">
                <a:off x="7797593" y="556628"/>
                <a:ext cx="162606" cy="162606"/>
              </a:xfrm>
              <a:prstGeom prst="chord">
                <a:avLst>
                  <a:gd name="adj1" fmla="val 284303"/>
                  <a:gd name="adj2" fmla="val 14319200"/>
                </a:avLst>
              </a:prstGeom>
              <a:solidFill>
                <a:srgbClr val="000000"/>
              </a:solidFill>
              <a:ln w="254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446" name="フリーフォーム: 図形 445">
              <a:extLst>
                <a:ext uri="{FF2B5EF4-FFF2-40B4-BE49-F238E27FC236}">
                  <a16:creationId xmlns:a16="http://schemas.microsoft.com/office/drawing/2014/main" id="{D05AB6EB-DC53-0650-79BD-DA8230ADB3BE}"/>
                </a:ext>
              </a:extLst>
            </p:cNvPr>
            <p:cNvSpPr/>
            <p:nvPr/>
          </p:nvSpPr>
          <p:spPr bwMode="auto">
            <a:xfrm rot="18900000">
              <a:off x="7682360" y="804222"/>
              <a:ext cx="134754" cy="289204"/>
            </a:xfrm>
            <a:custGeom>
              <a:avLst/>
              <a:gdLst>
                <a:gd name="connsiteX0" fmla="*/ 73974 w 134754"/>
                <a:gd name="connsiteY0" fmla="*/ 0 h 289204"/>
                <a:gd name="connsiteX1" fmla="*/ 88947 w 134754"/>
                <a:gd name="connsiteY1" fmla="*/ 17250 h 289204"/>
                <a:gd name="connsiteX2" fmla="*/ 69921 w 134754"/>
                <a:gd name="connsiteY2" fmla="*/ 289204 h 289204"/>
                <a:gd name="connsiteX3" fmla="*/ 17999 w 134754"/>
                <a:gd name="connsiteY3" fmla="*/ 68999 h 289204"/>
                <a:gd name="connsiteX4" fmla="*/ 0 w 134754"/>
                <a:gd name="connsiteY4" fmla="*/ 48828 h 289204"/>
                <a:gd name="connsiteX5" fmla="*/ 27721 w 134754"/>
                <a:gd name="connsiteY5" fmla="*/ 28099 h 289204"/>
                <a:gd name="connsiteX6" fmla="*/ 73974 w 134754"/>
                <a:gd name="connsiteY6" fmla="*/ 0 h 289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4754" h="289204">
                  <a:moveTo>
                    <a:pt x="73974" y="0"/>
                  </a:moveTo>
                  <a:lnTo>
                    <a:pt x="88947" y="17250"/>
                  </a:lnTo>
                  <a:cubicBezTo>
                    <a:pt x="156806" y="110286"/>
                    <a:pt x="148288" y="232045"/>
                    <a:pt x="69921" y="289204"/>
                  </a:cubicBezTo>
                  <a:cubicBezTo>
                    <a:pt x="85577" y="216860"/>
                    <a:pt x="66341" y="135277"/>
                    <a:pt x="17999" y="68999"/>
                  </a:cubicBezTo>
                  <a:lnTo>
                    <a:pt x="0" y="48828"/>
                  </a:lnTo>
                  <a:lnTo>
                    <a:pt x="27721" y="28099"/>
                  </a:lnTo>
                  <a:lnTo>
                    <a:pt x="73974" y="0"/>
                  </a:lnTo>
                  <a:close/>
                </a:path>
              </a:pathLst>
            </a:custGeom>
            <a:solidFill>
              <a:srgbClr val="FF0000"/>
            </a:solidFill>
            <a:ln w="254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47" name="フリーフォーム: 図形 446">
              <a:extLst>
                <a:ext uri="{FF2B5EF4-FFF2-40B4-BE49-F238E27FC236}">
                  <a16:creationId xmlns:a16="http://schemas.microsoft.com/office/drawing/2014/main" id="{4290433F-C7EE-80CE-97AA-3096C76AD34E}"/>
                </a:ext>
              </a:extLst>
            </p:cNvPr>
            <p:cNvSpPr/>
            <p:nvPr/>
          </p:nvSpPr>
          <p:spPr bwMode="auto">
            <a:xfrm rot="9900000">
              <a:off x="8461493" y="1411368"/>
              <a:ext cx="431097" cy="1906531"/>
            </a:xfrm>
            <a:custGeom>
              <a:avLst/>
              <a:gdLst>
                <a:gd name="connsiteX0" fmla="*/ 372906 w 431097"/>
                <a:gd name="connsiteY0" fmla="*/ 1906531 h 1906531"/>
                <a:gd name="connsiteX1" fmla="*/ 364223 w 431097"/>
                <a:gd name="connsiteY1" fmla="*/ 1890341 h 1906531"/>
                <a:gd name="connsiteX2" fmla="*/ 314715 w 431097"/>
                <a:gd name="connsiteY2" fmla="*/ 1441694 h 1906531"/>
                <a:gd name="connsiteX3" fmla="*/ 344214 w 431097"/>
                <a:gd name="connsiteY3" fmla="*/ 1065970 h 1906531"/>
                <a:gd name="connsiteX4" fmla="*/ 351793 w 431097"/>
                <a:gd name="connsiteY4" fmla="*/ 1038348 h 1906531"/>
                <a:gd name="connsiteX5" fmla="*/ 333323 w 431097"/>
                <a:gd name="connsiteY5" fmla="*/ 1008460 h 1906531"/>
                <a:gd name="connsiteX6" fmla="*/ 215969 w 431097"/>
                <a:gd name="connsiteY6" fmla="*/ 684460 h 1906531"/>
                <a:gd name="connsiteX7" fmla="*/ 164956 w 431097"/>
                <a:gd name="connsiteY7" fmla="*/ 440587 h 1906531"/>
                <a:gd name="connsiteX8" fmla="*/ 155719 w 431097"/>
                <a:gd name="connsiteY8" fmla="*/ 346390 h 1906531"/>
                <a:gd name="connsiteX9" fmla="*/ 138646 w 431097"/>
                <a:gd name="connsiteY9" fmla="*/ 346843 h 1906531"/>
                <a:gd name="connsiteX10" fmla="*/ 7220 w 431097"/>
                <a:gd name="connsiteY10" fmla="*/ 211583 h 1906531"/>
                <a:gd name="connsiteX11" fmla="*/ 106372 w 431097"/>
                <a:gd name="connsiteY11" fmla="*/ 0 h 1906531"/>
                <a:gd name="connsiteX12" fmla="*/ 79922 w 431097"/>
                <a:gd name="connsiteY12" fmla="*/ 192103 h 1906531"/>
                <a:gd name="connsiteX13" fmla="*/ 124968 w 431097"/>
                <a:gd name="connsiteY13" fmla="*/ 283459 h 1906531"/>
                <a:gd name="connsiteX14" fmla="*/ 156656 w 431097"/>
                <a:gd name="connsiteY14" fmla="*/ 309948 h 1906531"/>
                <a:gd name="connsiteX15" fmla="*/ 157683 w 431097"/>
                <a:gd name="connsiteY15" fmla="*/ 275647 h 1906531"/>
                <a:gd name="connsiteX16" fmla="*/ 162240 w 431097"/>
                <a:gd name="connsiteY16" fmla="*/ 259109 h 1906531"/>
                <a:gd name="connsiteX17" fmla="*/ 174457 w 431097"/>
                <a:gd name="connsiteY17" fmla="*/ 271152 h 1906531"/>
                <a:gd name="connsiteX18" fmla="*/ 328386 w 431097"/>
                <a:gd name="connsiteY18" fmla="*/ 654338 h 1906531"/>
                <a:gd name="connsiteX19" fmla="*/ 388753 w 431097"/>
                <a:gd name="connsiteY19" fmla="*/ 993608 h 1906531"/>
                <a:gd name="connsiteX20" fmla="*/ 388064 w 431097"/>
                <a:gd name="connsiteY20" fmla="*/ 1016646 h 1906531"/>
                <a:gd name="connsiteX21" fmla="*/ 401598 w 431097"/>
                <a:gd name="connsiteY21" fmla="*/ 1065970 h 1906531"/>
                <a:gd name="connsiteX22" fmla="*/ 431097 w 431097"/>
                <a:gd name="connsiteY22" fmla="*/ 1441694 h 1906531"/>
                <a:gd name="connsiteX23" fmla="*/ 381589 w 431097"/>
                <a:gd name="connsiteY23" fmla="*/ 1890341 h 19065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31097" h="1906531">
                  <a:moveTo>
                    <a:pt x="372906" y="1906531"/>
                  </a:moveTo>
                  <a:lnTo>
                    <a:pt x="364223" y="1890341"/>
                  </a:lnTo>
                  <a:cubicBezTo>
                    <a:pt x="335130" y="1816424"/>
                    <a:pt x="314715" y="1643379"/>
                    <a:pt x="314715" y="1441694"/>
                  </a:cubicBezTo>
                  <a:cubicBezTo>
                    <a:pt x="314715" y="1290431"/>
                    <a:pt x="326198" y="1155277"/>
                    <a:pt x="344214" y="1065970"/>
                  </a:cubicBezTo>
                  <a:lnTo>
                    <a:pt x="351793" y="1038348"/>
                  </a:lnTo>
                  <a:lnTo>
                    <a:pt x="333323" y="1008460"/>
                  </a:lnTo>
                  <a:cubicBezTo>
                    <a:pt x="294801" y="934296"/>
                    <a:pt x="251744" y="817974"/>
                    <a:pt x="215969" y="684460"/>
                  </a:cubicBezTo>
                  <a:cubicBezTo>
                    <a:pt x="192120" y="595451"/>
                    <a:pt x="174892" y="511441"/>
                    <a:pt x="164956" y="440587"/>
                  </a:cubicBezTo>
                  <a:lnTo>
                    <a:pt x="155719" y="346390"/>
                  </a:lnTo>
                  <a:lnTo>
                    <a:pt x="138646" y="346843"/>
                  </a:lnTo>
                  <a:cubicBezTo>
                    <a:pt x="79436" y="334622"/>
                    <a:pt x="26378" y="283085"/>
                    <a:pt x="7220" y="211583"/>
                  </a:cubicBezTo>
                  <a:cubicBezTo>
                    <a:pt x="-18326" y="116247"/>
                    <a:pt x="26066" y="21518"/>
                    <a:pt x="106372" y="0"/>
                  </a:cubicBezTo>
                  <a:cubicBezTo>
                    <a:pt x="71523" y="53014"/>
                    <a:pt x="61724" y="124186"/>
                    <a:pt x="79922" y="192103"/>
                  </a:cubicBezTo>
                  <a:cubicBezTo>
                    <a:pt x="89022" y="226061"/>
                    <a:pt x="104590" y="257225"/>
                    <a:pt x="124968" y="283459"/>
                  </a:cubicBezTo>
                  <a:lnTo>
                    <a:pt x="156656" y="309948"/>
                  </a:lnTo>
                  <a:lnTo>
                    <a:pt x="157683" y="275647"/>
                  </a:lnTo>
                  <a:lnTo>
                    <a:pt x="162240" y="259109"/>
                  </a:lnTo>
                  <a:lnTo>
                    <a:pt x="174457" y="271152"/>
                  </a:lnTo>
                  <a:cubicBezTo>
                    <a:pt x="220041" y="328865"/>
                    <a:pt x="280686" y="476320"/>
                    <a:pt x="328386" y="654338"/>
                  </a:cubicBezTo>
                  <a:cubicBezTo>
                    <a:pt x="364161" y="787852"/>
                    <a:pt x="385033" y="910118"/>
                    <a:pt x="388753" y="993608"/>
                  </a:cubicBezTo>
                  <a:lnTo>
                    <a:pt x="388064" y="1016646"/>
                  </a:lnTo>
                  <a:lnTo>
                    <a:pt x="401598" y="1065970"/>
                  </a:lnTo>
                  <a:cubicBezTo>
                    <a:pt x="419614" y="1155277"/>
                    <a:pt x="431097" y="1290430"/>
                    <a:pt x="431097" y="1441694"/>
                  </a:cubicBezTo>
                  <a:cubicBezTo>
                    <a:pt x="431097" y="1643379"/>
                    <a:pt x="410683" y="1816424"/>
                    <a:pt x="381589" y="1890341"/>
                  </a:cubicBezTo>
                  <a:close/>
                </a:path>
              </a:pathLst>
            </a:custGeom>
            <a:solidFill>
              <a:srgbClr val="00CC00"/>
            </a:solidFill>
            <a:ln w="254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458" name="グループ化 457">
            <a:extLst>
              <a:ext uri="{FF2B5EF4-FFF2-40B4-BE49-F238E27FC236}">
                <a16:creationId xmlns:a16="http://schemas.microsoft.com/office/drawing/2014/main" id="{D3DB1C0E-F242-C93A-CA53-B11A54BEFE05}"/>
              </a:ext>
            </a:extLst>
          </p:cNvPr>
          <p:cNvGrpSpPr/>
          <p:nvPr/>
        </p:nvGrpSpPr>
        <p:grpSpPr>
          <a:xfrm>
            <a:off x="3632298" y="917194"/>
            <a:ext cx="2569080" cy="2593062"/>
            <a:chOff x="3848566" y="722222"/>
            <a:chExt cx="3019698" cy="3047887"/>
          </a:xfrm>
        </p:grpSpPr>
        <p:sp>
          <p:nvSpPr>
            <p:cNvPr id="459" name="フリーフォーム: 図形 458">
              <a:extLst>
                <a:ext uri="{FF2B5EF4-FFF2-40B4-BE49-F238E27FC236}">
                  <a16:creationId xmlns:a16="http://schemas.microsoft.com/office/drawing/2014/main" id="{6FA8A254-0DE9-F7B3-AC10-1ECA0BBCD2C5}"/>
                </a:ext>
              </a:extLst>
            </p:cNvPr>
            <p:cNvSpPr/>
            <p:nvPr/>
          </p:nvSpPr>
          <p:spPr bwMode="auto">
            <a:xfrm rot="2700000">
              <a:off x="4279870" y="2310345"/>
              <a:ext cx="291595" cy="1154203"/>
            </a:xfrm>
            <a:custGeom>
              <a:avLst/>
              <a:gdLst>
                <a:gd name="connsiteX0" fmla="*/ 177840 w 291595"/>
                <a:gd name="connsiteY0" fmla="*/ 0 h 1154203"/>
                <a:gd name="connsiteX1" fmla="*/ 186523 w 291595"/>
                <a:gd name="connsiteY1" fmla="*/ 16191 h 1154203"/>
                <a:gd name="connsiteX2" fmla="*/ 236031 w 291595"/>
                <a:gd name="connsiteY2" fmla="*/ 464837 h 1154203"/>
                <a:gd name="connsiteX3" fmla="*/ 206533 w 291595"/>
                <a:gd name="connsiteY3" fmla="*/ 840561 h 1154203"/>
                <a:gd name="connsiteX4" fmla="*/ 199697 w 291595"/>
                <a:gd name="connsiteY4" fmla="*/ 865472 h 1154203"/>
                <a:gd name="connsiteX5" fmla="*/ 240232 w 291595"/>
                <a:gd name="connsiteY5" fmla="*/ 869965 h 1154203"/>
                <a:gd name="connsiteX6" fmla="*/ 291595 w 291595"/>
                <a:gd name="connsiteY6" fmla="*/ 901468 h 1154203"/>
                <a:gd name="connsiteX7" fmla="*/ 196694 w 291595"/>
                <a:gd name="connsiteY7" fmla="*/ 918018 h 1154203"/>
                <a:gd name="connsiteX8" fmla="*/ 179069 w 291595"/>
                <a:gd name="connsiteY8" fmla="*/ 927382 h 1154203"/>
                <a:gd name="connsiteX9" fmla="*/ 177840 w 291595"/>
                <a:gd name="connsiteY9" fmla="*/ 929674 h 1154203"/>
                <a:gd name="connsiteX10" fmla="*/ 177156 w 291595"/>
                <a:gd name="connsiteY10" fmla="*/ 928399 h 1154203"/>
                <a:gd name="connsiteX11" fmla="*/ 152134 w 291595"/>
                <a:gd name="connsiteY11" fmla="*/ 941692 h 1154203"/>
                <a:gd name="connsiteX12" fmla="*/ 112005 w 291595"/>
                <a:gd name="connsiteY12" fmla="*/ 974613 h 1154203"/>
                <a:gd name="connsiteX13" fmla="*/ 38860 w 291595"/>
                <a:gd name="connsiteY13" fmla="*/ 1154203 h 1154203"/>
                <a:gd name="connsiteX14" fmla="*/ 58783 w 291595"/>
                <a:gd name="connsiteY14" fmla="*/ 921391 h 1154203"/>
                <a:gd name="connsiteX15" fmla="*/ 116336 w 291595"/>
                <a:gd name="connsiteY15" fmla="*/ 880568 h 1154203"/>
                <a:gd name="connsiteX16" fmla="*/ 157047 w 291595"/>
                <a:gd name="connsiteY16" fmla="*/ 869349 h 1154203"/>
                <a:gd name="connsiteX17" fmla="*/ 149148 w 291595"/>
                <a:gd name="connsiteY17" fmla="*/ 840561 h 1154203"/>
                <a:gd name="connsiteX18" fmla="*/ 119649 w 291595"/>
                <a:gd name="connsiteY18" fmla="*/ 464837 h 1154203"/>
                <a:gd name="connsiteX19" fmla="*/ 169157 w 291595"/>
                <a:gd name="connsiteY19" fmla="*/ 16191 h 115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91595" h="1154203">
                  <a:moveTo>
                    <a:pt x="177840" y="0"/>
                  </a:moveTo>
                  <a:lnTo>
                    <a:pt x="186523" y="16191"/>
                  </a:lnTo>
                  <a:cubicBezTo>
                    <a:pt x="215617" y="90107"/>
                    <a:pt x="236031" y="263152"/>
                    <a:pt x="236031" y="464837"/>
                  </a:cubicBezTo>
                  <a:cubicBezTo>
                    <a:pt x="236031" y="616101"/>
                    <a:pt x="224548" y="751254"/>
                    <a:pt x="206533" y="840561"/>
                  </a:cubicBezTo>
                  <a:lnTo>
                    <a:pt x="199697" y="865472"/>
                  </a:lnTo>
                  <a:lnTo>
                    <a:pt x="240232" y="869965"/>
                  </a:lnTo>
                  <a:cubicBezTo>
                    <a:pt x="259361" y="876305"/>
                    <a:pt x="276898" y="886771"/>
                    <a:pt x="291595" y="901468"/>
                  </a:cubicBezTo>
                  <a:cubicBezTo>
                    <a:pt x="259927" y="899631"/>
                    <a:pt x="227459" y="905488"/>
                    <a:pt x="196694" y="918018"/>
                  </a:cubicBezTo>
                  <a:lnTo>
                    <a:pt x="179069" y="927382"/>
                  </a:lnTo>
                  <a:lnTo>
                    <a:pt x="177840" y="929674"/>
                  </a:lnTo>
                  <a:lnTo>
                    <a:pt x="177156" y="928399"/>
                  </a:lnTo>
                  <a:lnTo>
                    <a:pt x="152134" y="941692"/>
                  </a:lnTo>
                  <a:cubicBezTo>
                    <a:pt x="137915" y="951167"/>
                    <a:pt x="124435" y="962183"/>
                    <a:pt x="112005" y="974613"/>
                  </a:cubicBezTo>
                  <a:cubicBezTo>
                    <a:pt x="62286" y="1024332"/>
                    <a:pt x="35187" y="1090868"/>
                    <a:pt x="38860" y="1154203"/>
                  </a:cubicBezTo>
                  <a:cubicBezTo>
                    <a:pt x="-19928" y="1095416"/>
                    <a:pt x="-11008" y="991182"/>
                    <a:pt x="58783" y="921391"/>
                  </a:cubicBezTo>
                  <a:cubicBezTo>
                    <a:pt x="76231" y="903943"/>
                    <a:pt x="95831" y="890300"/>
                    <a:pt x="116336" y="880568"/>
                  </a:cubicBezTo>
                  <a:lnTo>
                    <a:pt x="157047" y="869349"/>
                  </a:lnTo>
                  <a:lnTo>
                    <a:pt x="149148" y="840561"/>
                  </a:lnTo>
                  <a:cubicBezTo>
                    <a:pt x="131132" y="751254"/>
                    <a:pt x="119649" y="616101"/>
                    <a:pt x="119649" y="464837"/>
                  </a:cubicBezTo>
                  <a:cubicBezTo>
                    <a:pt x="119649" y="263152"/>
                    <a:pt x="140064" y="90107"/>
                    <a:pt x="169157" y="16191"/>
                  </a:cubicBezTo>
                  <a:close/>
                </a:path>
              </a:pathLst>
            </a:custGeom>
            <a:solidFill>
              <a:srgbClr val="00CC00"/>
            </a:solidFill>
            <a:ln w="254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60" name="フリーフォーム: 図形 459">
              <a:extLst>
                <a:ext uri="{FF2B5EF4-FFF2-40B4-BE49-F238E27FC236}">
                  <a16:creationId xmlns:a16="http://schemas.microsoft.com/office/drawing/2014/main" id="{4F804C9D-B3F6-46C0-3460-7B61636A4B41}"/>
                </a:ext>
              </a:extLst>
            </p:cNvPr>
            <p:cNvSpPr/>
            <p:nvPr/>
          </p:nvSpPr>
          <p:spPr bwMode="auto">
            <a:xfrm>
              <a:off x="5339869" y="2010225"/>
              <a:ext cx="955696" cy="1261516"/>
            </a:xfrm>
            <a:custGeom>
              <a:avLst/>
              <a:gdLst>
                <a:gd name="connsiteX0" fmla="*/ 859840 w 955696"/>
                <a:gd name="connsiteY0" fmla="*/ 0 h 1261516"/>
                <a:gd name="connsiteX1" fmla="*/ 895820 w 955696"/>
                <a:gd name="connsiteY1" fmla="*/ 4950 h 1261516"/>
                <a:gd name="connsiteX2" fmla="*/ 898560 w 955696"/>
                <a:gd name="connsiteY2" fmla="*/ 24866 h 1261516"/>
                <a:gd name="connsiteX3" fmla="*/ 899364 w 955696"/>
                <a:gd name="connsiteY3" fmla="*/ 26647 h 1261516"/>
                <a:gd name="connsiteX4" fmla="*/ 955696 w 955696"/>
                <a:gd name="connsiteY4" fmla="*/ 633138 h 1261516"/>
                <a:gd name="connsiteX5" fmla="*/ 899364 w 955696"/>
                <a:gd name="connsiteY5" fmla="*/ 1239630 h 1261516"/>
                <a:gd name="connsiteX6" fmla="*/ 889484 w 955696"/>
                <a:gd name="connsiteY6" fmla="*/ 1261516 h 1261516"/>
                <a:gd name="connsiteX7" fmla="*/ 879604 w 955696"/>
                <a:gd name="connsiteY7" fmla="*/ 1239630 h 1261516"/>
                <a:gd name="connsiteX8" fmla="*/ 823271 w 955696"/>
                <a:gd name="connsiteY8" fmla="*/ 633138 h 1261516"/>
                <a:gd name="connsiteX9" fmla="*/ 839024 w 955696"/>
                <a:gd name="connsiteY9" fmla="*/ 265122 h 1261516"/>
                <a:gd name="connsiteX10" fmla="*/ 841320 w 955696"/>
                <a:gd name="connsiteY10" fmla="*/ 244266 h 1261516"/>
                <a:gd name="connsiteX11" fmla="*/ 815780 w 955696"/>
                <a:gd name="connsiteY11" fmla="*/ 294034 h 1261516"/>
                <a:gd name="connsiteX12" fmla="*/ 587536 w 955696"/>
                <a:gd name="connsiteY12" fmla="*/ 587535 h 1261516"/>
                <a:gd name="connsiteX13" fmla="*/ 40930 w 955696"/>
                <a:gd name="connsiteY13" fmla="*/ 900769 h 1261516"/>
                <a:gd name="connsiteX14" fmla="*/ 4951 w 955696"/>
                <a:gd name="connsiteY14" fmla="*/ 895819 h 1261516"/>
                <a:gd name="connsiteX15" fmla="*/ 0 w 955696"/>
                <a:gd name="connsiteY15" fmla="*/ 859840 h 1261516"/>
                <a:gd name="connsiteX16" fmla="*/ 313234 w 955696"/>
                <a:gd name="connsiteY16" fmla="*/ 313233 h 1261516"/>
                <a:gd name="connsiteX17" fmla="*/ 859840 w 955696"/>
                <a:gd name="connsiteY17" fmla="*/ 0 h 12615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955696" h="1261516">
                  <a:moveTo>
                    <a:pt x="859840" y="0"/>
                  </a:moveTo>
                  <a:lnTo>
                    <a:pt x="895820" y="4950"/>
                  </a:lnTo>
                  <a:lnTo>
                    <a:pt x="898560" y="24866"/>
                  </a:lnTo>
                  <a:lnTo>
                    <a:pt x="899364" y="26647"/>
                  </a:lnTo>
                  <a:cubicBezTo>
                    <a:pt x="932468" y="126569"/>
                    <a:pt x="955696" y="360496"/>
                    <a:pt x="955696" y="633138"/>
                  </a:cubicBezTo>
                  <a:cubicBezTo>
                    <a:pt x="955696" y="905781"/>
                    <a:pt x="932468" y="1139707"/>
                    <a:pt x="899364" y="1239630"/>
                  </a:cubicBezTo>
                  <a:lnTo>
                    <a:pt x="889484" y="1261516"/>
                  </a:lnTo>
                  <a:lnTo>
                    <a:pt x="879604" y="1239630"/>
                  </a:lnTo>
                  <a:cubicBezTo>
                    <a:pt x="846500" y="1139707"/>
                    <a:pt x="823271" y="905781"/>
                    <a:pt x="823271" y="633138"/>
                  </a:cubicBezTo>
                  <a:cubicBezTo>
                    <a:pt x="823271" y="496817"/>
                    <a:pt x="829078" y="370175"/>
                    <a:pt x="839024" y="265122"/>
                  </a:cubicBezTo>
                  <a:lnTo>
                    <a:pt x="841320" y="244266"/>
                  </a:lnTo>
                  <a:lnTo>
                    <a:pt x="815780" y="294034"/>
                  </a:lnTo>
                  <a:cubicBezTo>
                    <a:pt x="761912" y="389102"/>
                    <a:pt x="684169" y="490902"/>
                    <a:pt x="587536" y="587535"/>
                  </a:cubicBezTo>
                  <a:cubicBezTo>
                    <a:pt x="394270" y="780801"/>
                    <a:pt x="180333" y="898509"/>
                    <a:pt x="40930" y="900769"/>
                  </a:cubicBezTo>
                  <a:lnTo>
                    <a:pt x="4951" y="895819"/>
                  </a:lnTo>
                  <a:lnTo>
                    <a:pt x="0" y="859840"/>
                  </a:lnTo>
                  <a:cubicBezTo>
                    <a:pt x="2260" y="720436"/>
                    <a:pt x="119967" y="506499"/>
                    <a:pt x="313234" y="313233"/>
                  </a:cubicBezTo>
                  <a:cubicBezTo>
                    <a:pt x="506500" y="119967"/>
                    <a:pt x="720437" y="2260"/>
                    <a:pt x="859840" y="0"/>
                  </a:cubicBezTo>
                  <a:close/>
                </a:path>
              </a:pathLst>
            </a:custGeom>
            <a:solidFill>
              <a:srgbClr val="00CC00"/>
            </a:solidFill>
            <a:ln w="254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461" name="グループ化 460">
              <a:extLst>
                <a:ext uri="{FF2B5EF4-FFF2-40B4-BE49-F238E27FC236}">
                  <a16:creationId xmlns:a16="http://schemas.microsoft.com/office/drawing/2014/main" id="{10DC118A-24EA-F526-CFCB-DCA0DB8E2197}"/>
                </a:ext>
              </a:extLst>
            </p:cNvPr>
            <p:cNvGrpSpPr/>
            <p:nvPr/>
          </p:nvGrpSpPr>
          <p:grpSpPr>
            <a:xfrm>
              <a:off x="4658137" y="722222"/>
              <a:ext cx="1571208" cy="3047887"/>
              <a:chOff x="4658137" y="722222"/>
              <a:chExt cx="1571208" cy="3047887"/>
            </a:xfrm>
            <a:solidFill>
              <a:srgbClr val="00CC00"/>
            </a:solidFill>
          </p:grpSpPr>
          <p:sp>
            <p:nvSpPr>
              <p:cNvPr id="468" name="月 467">
                <a:extLst>
                  <a:ext uri="{FF2B5EF4-FFF2-40B4-BE49-F238E27FC236}">
                    <a16:creationId xmlns:a16="http://schemas.microsoft.com/office/drawing/2014/main" id="{05FB65CA-1D06-C5F5-F366-2359CD616834}"/>
                  </a:ext>
                </a:extLst>
              </p:cNvPr>
              <p:cNvSpPr/>
              <p:nvPr/>
            </p:nvSpPr>
            <p:spPr bwMode="auto">
              <a:xfrm rot="18900000">
                <a:off x="4842882" y="1096296"/>
                <a:ext cx="1336906" cy="2673813"/>
              </a:xfrm>
              <a:prstGeom prst="moon">
                <a:avLst>
                  <a:gd name="adj" fmla="val 71721"/>
                </a:avLst>
              </a:prstGeom>
              <a:grpFill/>
              <a:ln w="254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69" name="フリーフォーム: 図形 468">
                <a:extLst>
                  <a:ext uri="{FF2B5EF4-FFF2-40B4-BE49-F238E27FC236}">
                    <a16:creationId xmlns:a16="http://schemas.microsoft.com/office/drawing/2014/main" id="{935938D3-5ACC-1020-D4FF-485E0C838973}"/>
                  </a:ext>
                </a:extLst>
              </p:cNvPr>
              <p:cNvSpPr/>
              <p:nvPr/>
            </p:nvSpPr>
            <p:spPr bwMode="auto">
              <a:xfrm rot="18900000">
                <a:off x="4710466" y="1760880"/>
                <a:ext cx="696354" cy="588552"/>
              </a:xfrm>
              <a:custGeom>
                <a:avLst/>
                <a:gdLst>
                  <a:gd name="connsiteX0" fmla="*/ 445393 w 445393"/>
                  <a:gd name="connsiteY0" fmla="*/ 363033 h 376442"/>
                  <a:gd name="connsiteX1" fmla="*/ 130698 w 445393"/>
                  <a:gd name="connsiteY1" fmla="*/ 208770 h 376442"/>
                  <a:gd name="connsiteX2" fmla="*/ 13298 w 445393"/>
                  <a:gd name="connsiteY2" fmla="*/ 63971 h 376442"/>
                  <a:gd name="connsiteX3" fmla="*/ 0 w 445393"/>
                  <a:gd name="connsiteY3" fmla="*/ 40214 h 376442"/>
                  <a:gd name="connsiteX4" fmla="*/ 33180 w 445393"/>
                  <a:gd name="connsiteY4" fmla="*/ 0 h 376442"/>
                  <a:gd name="connsiteX5" fmla="*/ 50313 w 445393"/>
                  <a:gd name="connsiteY5" fmla="*/ 26998 h 376442"/>
                  <a:gd name="connsiteX6" fmla="*/ 170805 w 445393"/>
                  <a:gd name="connsiteY6" fmla="*/ 168662 h 376442"/>
                  <a:gd name="connsiteX7" fmla="*/ 445393 w 445393"/>
                  <a:gd name="connsiteY7" fmla="*/ 363033 h 3764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45393" h="376442">
                    <a:moveTo>
                      <a:pt x="445393" y="363033"/>
                    </a:moveTo>
                    <a:cubicBezTo>
                      <a:pt x="401091" y="407335"/>
                      <a:pt x="260197" y="338270"/>
                      <a:pt x="130698" y="208770"/>
                    </a:cubicBezTo>
                    <a:cubicBezTo>
                      <a:pt x="82135" y="160208"/>
                      <a:pt x="42071" y="110043"/>
                      <a:pt x="13298" y="63971"/>
                    </a:cubicBezTo>
                    <a:lnTo>
                      <a:pt x="0" y="40214"/>
                    </a:lnTo>
                    <a:lnTo>
                      <a:pt x="33180" y="0"/>
                    </a:lnTo>
                    <a:lnTo>
                      <a:pt x="50313" y="26998"/>
                    </a:lnTo>
                    <a:cubicBezTo>
                      <a:pt x="83611" y="74038"/>
                      <a:pt x="124678" y="122534"/>
                      <a:pt x="170805" y="168662"/>
                    </a:cubicBezTo>
                    <a:cubicBezTo>
                      <a:pt x="263060" y="260917"/>
                      <a:pt x="364792" y="332929"/>
                      <a:pt x="445393" y="363033"/>
                    </a:cubicBezTo>
                    <a:close/>
                  </a:path>
                </a:pathLst>
              </a:custGeom>
              <a:solidFill>
                <a:srgbClr val="FF0000"/>
              </a:solidFill>
              <a:ln w="254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70" name="二等辺三角形 469">
                <a:extLst>
                  <a:ext uri="{FF2B5EF4-FFF2-40B4-BE49-F238E27FC236}">
                    <a16:creationId xmlns:a16="http://schemas.microsoft.com/office/drawing/2014/main" id="{A5752387-00B7-A270-2933-553A772887A7}"/>
                  </a:ext>
                </a:extLst>
              </p:cNvPr>
              <p:cNvSpPr/>
              <p:nvPr/>
            </p:nvSpPr>
            <p:spPr bwMode="auto">
              <a:xfrm>
                <a:off x="4781339" y="1751440"/>
                <a:ext cx="251651" cy="192315"/>
              </a:xfrm>
              <a:prstGeom prst="triangle">
                <a:avLst>
                  <a:gd name="adj" fmla="val 35127"/>
                </a:avLst>
              </a:prstGeom>
              <a:solidFill>
                <a:srgbClr val="FF0000"/>
              </a:solidFill>
              <a:ln w="254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71" name="弦 470">
                <a:extLst>
                  <a:ext uri="{FF2B5EF4-FFF2-40B4-BE49-F238E27FC236}">
                    <a16:creationId xmlns:a16="http://schemas.microsoft.com/office/drawing/2014/main" id="{901BAE5D-BE89-8888-0065-23F3164FC7B6}"/>
                  </a:ext>
                </a:extLst>
              </p:cNvPr>
              <p:cNvSpPr/>
              <p:nvPr/>
            </p:nvSpPr>
            <p:spPr bwMode="auto">
              <a:xfrm>
                <a:off x="4658137" y="1507300"/>
                <a:ext cx="162606" cy="162606"/>
              </a:xfrm>
              <a:prstGeom prst="chord">
                <a:avLst>
                  <a:gd name="adj1" fmla="val 284303"/>
                  <a:gd name="adj2" fmla="val 14319200"/>
                </a:avLst>
              </a:prstGeom>
              <a:solidFill>
                <a:srgbClr val="000000"/>
              </a:solidFill>
              <a:ln w="254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72" name="弦 471">
                <a:extLst>
                  <a:ext uri="{FF2B5EF4-FFF2-40B4-BE49-F238E27FC236}">
                    <a16:creationId xmlns:a16="http://schemas.microsoft.com/office/drawing/2014/main" id="{75290A54-4450-4609-7B60-BDD61BC72F9C}"/>
                  </a:ext>
                </a:extLst>
              </p:cNvPr>
              <p:cNvSpPr/>
              <p:nvPr/>
            </p:nvSpPr>
            <p:spPr bwMode="auto">
              <a:xfrm flipH="1">
                <a:off x="4949119" y="1507300"/>
                <a:ext cx="162606" cy="162606"/>
              </a:xfrm>
              <a:prstGeom prst="chord">
                <a:avLst>
                  <a:gd name="adj1" fmla="val 284303"/>
                  <a:gd name="adj2" fmla="val 14319200"/>
                </a:avLst>
              </a:prstGeom>
              <a:solidFill>
                <a:srgbClr val="000000"/>
              </a:solidFill>
              <a:ln w="254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73" name="月 472">
                <a:extLst>
                  <a:ext uri="{FF2B5EF4-FFF2-40B4-BE49-F238E27FC236}">
                    <a16:creationId xmlns:a16="http://schemas.microsoft.com/office/drawing/2014/main" id="{F1C222DF-5222-FC76-8B87-E498C50CD739}"/>
                  </a:ext>
                </a:extLst>
              </p:cNvPr>
              <p:cNvSpPr/>
              <p:nvPr/>
            </p:nvSpPr>
            <p:spPr bwMode="auto">
              <a:xfrm rot="6300000">
                <a:off x="5283621" y="684248"/>
                <a:ext cx="236838" cy="729757"/>
              </a:xfrm>
              <a:prstGeom prst="moon">
                <a:avLst>
                  <a:gd name="adj" fmla="val 27876"/>
                </a:avLst>
              </a:prstGeom>
              <a:grpFill/>
              <a:ln w="254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74" name="月 473">
                <a:extLst>
                  <a:ext uri="{FF2B5EF4-FFF2-40B4-BE49-F238E27FC236}">
                    <a16:creationId xmlns:a16="http://schemas.microsoft.com/office/drawing/2014/main" id="{C5B9941F-6861-BCF8-FA65-10278375433D}"/>
                  </a:ext>
                </a:extLst>
              </p:cNvPr>
              <p:cNvSpPr/>
              <p:nvPr/>
            </p:nvSpPr>
            <p:spPr bwMode="auto">
              <a:xfrm rot="3600000">
                <a:off x="5197994" y="475762"/>
                <a:ext cx="236838" cy="729757"/>
              </a:xfrm>
              <a:prstGeom prst="moon">
                <a:avLst>
                  <a:gd name="adj" fmla="val 27876"/>
                </a:avLst>
              </a:prstGeom>
              <a:grpFill/>
              <a:ln w="254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75" name="フリーフォーム: 図形 474">
                <a:extLst>
                  <a:ext uri="{FF2B5EF4-FFF2-40B4-BE49-F238E27FC236}">
                    <a16:creationId xmlns:a16="http://schemas.microsoft.com/office/drawing/2014/main" id="{A7EDD41E-36A9-919A-5C32-602CE89EF19A}"/>
                  </a:ext>
                </a:extLst>
              </p:cNvPr>
              <p:cNvSpPr/>
              <p:nvPr/>
            </p:nvSpPr>
            <p:spPr bwMode="auto">
              <a:xfrm rot="2700000">
                <a:off x="5706317" y="1415170"/>
                <a:ext cx="116382" cy="929674"/>
              </a:xfrm>
              <a:custGeom>
                <a:avLst/>
                <a:gdLst>
                  <a:gd name="connsiteX0" fmla="*/ 254481 w 508961"/>
                  <a:gd name="connsiteY0" fmla="*/ 0 h 1031154"/>
                  <a:gd name="connsiteX1" fmla="*/ 292453 w 508961"/>
                  <a:gd name="connsiteY1" fmla="*/ 17958 h 1031154"/>
                  <a:gd name="connsiteX2" fmla="*/ 508961 w 508961"/>
                  <a:gd name="connsiteY2" fmla="*/ 515577 h 1031154"/>
                  <a:gd name="connsiteX3" fmla="*/ 292453 w 508961"/>
                  <a:gd name="connsiteY3" fmla="*/ 1013197 h 1031154"/>
                  <a:gd name="connsiteX4" fmla="*/ 254481 w 508961"/>
                  <a:gd name="connsiteY4" fmla="*/ 1031154 h 1031154"/>
                  <a:gd name="connsiteX5" fmla="*/ 216509 w 508961"/>
                  <a:gd name="connsiteY5" fmla="*/ 1013197 h 1031154"/>
                  <a:gd name="connsiteX6" fmla="*/ 0 w 508961"/>
                  <a:gd name="connsiteY6" fmla="*/ 515577 h 1031154"/>
                  <a:gd name="connsiteX7" fmla="*/ 216509 w 508961"/>
                  <a:gd name="connsiteY7" fmla="*/ 17958 h 10311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08961" h="1031154">
                    <a:moveTo>
                      <a:pt x="254481" y="0"/>
                    </a:moveTo>
                    <a:lnTo>
                      <a:pt x="292453" y="17958"/>
                    </a:lnTo>
                    <a:cubicBezTo>
                      <a:pt x="419686" y="99943"/>
                      <a:pt x="508961" y="291877"/>
                      <a:pt x="508961" y="515577"/>
                    </a:cubicBezTo>
                    <a:cubicBezTo>
                      <a:pt x="508961" y="739277"/>
                      <a:pt x="419686" y="931211"/>
                      <a:pt x="292453" y="1013197"/>
                    </a:cubicBezTo>
                    <a:lnTo>
                      <a:pt x="254481" y="1031154"/>
                    </a:lnTo>
                    <a:lnTo>
                      <a:pt x="216509" y="1013197"/>
                    </a:lnTo>
                    <a:cubicBezTo>
                      <a:pt x="89276" y="931211"/>
                      <a:pt x="0" y="739277"/>
                      <a:pt x="0" y="515577"/>
                    </a:cubicBezTo>
                    <a:cubicBezTo>
                      <a:pt x="0" y="291877"/>
                      <a:pt x="89276" y="99943"/>
                      <a:pt x="216509" y="17958"/>
                    </a:cubicBezTo>
                    <a:close/>
                  </a:path>
                </a:pathLst>
              </a:custGeom>
              <a:grpFill/>
              <a:ln w="254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462" name="フリーフォーム: 図形 461">
              <a:extLst>
                <a:ext uri="{FF2B5EF4-FFF2-40B4-BE49-F238E27FC236}">
                  <a16:creationId xmlns:a16="http://schemas.microsoft.com/office/drawing/2014/main" id="{46D66FEE-EB3F-8A6F-8199-2F15AC068914}"/>
                </a:ext>
              </a:extLst>
            </p:cNvPr>
            <p:cNvSpPr/>
            <p:nvPr/>
          </p:nvSpPr>
          <p:spPr bwMode="auto">
            <a:xfrm rot="6300000">
              <a:off x="5454282" y="804809"/>
              <a:ext cx="252851" cy="1091709"/>
            </a:xfrm>
            <a:custGeom>
              <a:avLst/>
              <a:gdLst>
                <a:gd name="connsiteX0" fmla="*/ 17102 w 252851"/>
                <a:gd name="connsiteY0" fmla="*/ 1013599 h 1091709"/>
                <a:gd name="connsiteX1" fmla="*/ 7220 w 252851"/>
                <a:gd name="connsiteY1" fmla="*/ 880126 h 1091709"/>
                <a:gd name="connsiteX2" fmla="*/ 138646 w 252851"/>
                <a:gd name="connsiteY2" fmla="*/ 744866 h 1091709"/>
                <a:gd name="connsiteX3" fmla="*/ 162226 w 252851"/>
                <a:gd name="connsiteY3" fmla="*/ 745492 h 1091709"/>
                <a:gd name="connsiteX4" fmla="*/ 150313 w 252851"/>
                <a:gd name="connsiteY4" fmla="*/ 673531 h 1091709"/>
                <a:gd name="connsiteX5" fmla="*/ 136469 w 252851"/>
                <a:gd name="connsiteY5" fmla="*/ 424764 h 1091709"/>
                <a:gd name="connsiteX6" fmla="*/ 185977 w 252851"/>
                <a:gd name="connsiteY6" fmla="*/ 14795 h 1091709"/>
                <a:gd name="connsiteX7" fmla="*/ 194660 w 252851"/>
                <a:gd name="connsiteY7" fmla="*/ 0 h 1091709"/>
                <a:gd name="connsiteX8" fmla="*/ 203343 w 252851"/>
                <a:gd name="connsiteY8" fmla="*/ 14795 h 1091709"/>
                <a:gd name="connsiteX9" fmla="*/ 252851 w 252851"/>
                <a:gd name="connsiteY9" fmla="*/ 424764 h 1091709"/>
                <a:gd name="connsiteX10" fmla="*/ 203343 w 252851"/>
                <a:gd name="connsiteY10" fmla="*/ 834734 h 1091709"/>
                <a:gd name="connsiteX11" fmla="*/ 194660 w 252851"/>
                <a:gd name="connsiteY11" fmla="*/ 849528 h 1091709"/>
                <a:gd name="connsiteX12" fmla="*/ 185977 w 252851"/>
                <a:gd name="connsiteY12" fmla="*/ 834734 h 1091709"/>
                <a:gd name="connsiteX13" fmla="*/ 167379 w 252851"/>
                <a:gd name="connsiteY13" fmla="*/ 772797 h 1091709"/>
                <a:gd name="connsiteX14" fmla="*/ 124968 w 252851"/>
                <a:gd name="connsiteY14" fmla="*/ 808250 h 1091709"/>
                <a:gd name="connsiteX15" fmla="*/ 79922 w 252851"/>
                <a:gd name="connsiteY15" fmla="*/ 899606 h 1091709"/>
                <a:gd name="connsiteX16" fmla="*/ 106372 w 252851"/>
                <a:gd name="connsiteY16" fmla="*/ 1091709 h 1091709"/>
                <a:gd name="connsiteX17" fmla="*/ 17102 w 252851"/>
                <a:gd name="connsiteY17" fmla="*/ 1013599 h 10917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52851" h="1091709">
                  <a:moveTo>
                    <a:pt x="17102" y="1013599"/>
                  </a:moveTo>
                  <a:cubicBezTo>
                    <a:pt x="-841" y="975310"/>
                    <a:pt x="-5553" y="927794"/>
                    <a:pt x="7220" y="880126"/>
                  </a:cubicBezTo>
                  <a:cubicBezTo>
                    <a:pt x="26379" y="808624"/>
                    <a:pt x="79436" y="757087"/>
                    <a:pt x="138646" y="744866"/>
                  </a:cubicBezTo>
                  <a:lnTo>
                    <a:pt x="162226" y="745492"/>
                  </a:lnTo>
                  <a:lnTo>
                    <a:pt x="150313" y="673531"/>
                  </a:lnTo>
                  <a:cubicBezTo>
                    <a:pt x="141573" y="602519"/>
                    <a:pt x="136469" y="516913"/>
                    <a:pt x="136469" y="424764"/>
                  </a:cubicBezTo>
                  <a:cubicBezTo>
                    <a:pt x="136469" y="240466"/>
                    <a:pt x="156883" y="82339"/>
                    <a:pt x="185977" y="14795"/>
                  </a:cubicBezTo>
                  <a:lnTo>
                    <a:pt x="194660" y="0"/>
                  </a:lnTo>
                  <a:lnTo>
                    <a:pt x="203343" y="14795"/>
                  </a:lnTo>
                  <a:cubicBezTo>
                    <a:pt x="232437" y="82339"/>
                    <a:pt x="252851" y="240466"/>
                    <a:pt x="252851" y="424764"/>
                  </a:cubicBezTo>
                  <a:cubicBezTo>
                    <a:pt x="252851" y="609062"/>
                    <a:pt x="232437" y="767189"/>
                    <a:pt x="203343" y="834734"/>
                  </a:cubicBezTo>
                  <a:lnTo>
                    <a:pt x="194660" y="849528"/>
                  </a:lnTo>
                  <a:lnTo>
                    <a:pt x="185977" y="834734"/>
                  </a:lnTo>
                  <a:lnTo>
                    <a:pt x="167379" y="772797"/>
                  </a:lnTo>
                  <a:lnTo>
                    <a:pt x="124968" y="808250"/>
                  </a:lnTo>
                  <a:cubicBezTo>
                    <a:pt x="104589" y="834484"/>
                    <a:pt x="89021" y="865648"/>
                    <a:pt x="79922" y="899606"/>
                  </a:cubicBezTo>
                  <a:cubicBezTo>
                    <a:pt x="61724" y="967523"/>
                    <a:pt x="71523" y="1038695"/>
                    <a:pt x="106372" y="1091709"/>
                  </a:cubicBezTo>
                  <a:cubicBezTo>
                    <a:pt x="66219" y="1080950"/>
                    <a:pt x="35045" y="1051888"/>
                    <a:pt x="17102" y="1013599"/>
                  </a:cubicBezTo>
                  <a:close/>
                </a:path>
              </a:pathLst>
            </a:custGeom>
            <a:solidFill>
              <a:srgbClr val="00CC00"/>
            </a:solidFill>
            <a:ln w="254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463" name="グループ化 462">
              <a:extLst>
                <a:ext uri="{FF2B5EF4-FFF2-40B4-BE49-F238E27FC236}">
                  <a16:creationId xmlns:a16="http://schemas.microsoft.com/office/drawing/2014/main" id="{EFF62110-36DF-1B9D-0DA8-91C6B4DCF53A}"/>
                </a:ext>
              </a:extLst>
            </p:cNvPr>
            <p:cNvGrpSpPr/>
            <p:nvPr/>
          </p:nvGrpSpPr>
          <p:grpSpPr>
            <a:xfrm>
              <a:off x="5424199" y="1933574"/>
              <a:ext cx="340036" cy="489456"/>
              <a:chOff x="5455054" y="1942431"/>
              <a:chExt cx="340036" cy="489456"/>
            </a:xfrm>
            <a:solidFill>
              <a:srgbClr val="FF0000"/>
            </a:solidFill>
          </p:grpSpPr>
          <p:sp>
            <p:nvSpPr>
              <p:cNvPr id="465" name="二等辺三角形 464">
                <a:extLst>
                  <a:ext uri="{FF2B5EF4-FFF2-40B4-BE49-F238E27FC236}">
                    <a16:creationId xmlns:a16="http://schemas.microsoft.com/office/drawing/2014/main" id="{A29F6D72-997C-95D8-0521-B3E405D81A83}"/>
                  </a:ext>
                </a:extLst>
              </p:cNvPr>
              <p:cNvSpPr/>
              <p:nvPr/>
            </p:nvSpPr>
            <p:spPr bwMode="auto">
              <a:xfrm rot="18900000">
                <a:off x="5556356" y="1942431"/>
                <a:ext cx="238734" cy="481414"/>
              </a:xfrm>
              <a:prstGeom prst="triangle">
                <a:avLst/>
              </a:prstGeom>
              <a:grpFill/>
              <a:ln w="254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66" name="二等辺三角形 465">
                <a:extLst>
                  <a:ext uri="{FF2B5EF4-FFF2-40B4-BE49-F238E27FC236}">
                    <a16:creationId xmlns:a16="http://schemas.microsoft.com/office/drawing/2014/main" id="{0C779A4E-ACEB-5C16-33FC-E565002F9696}"/>
                  </a:ext>
                </a:extLst>
              </p:cNvPr>
              <p:cNvSpPr/>
              <p:nvPr/>
            </p:nvSpPr>
            <p:spPr bwMode="auto">
              <a:xfrm rot="20700000">
                <a:off x="5457639" y="1991191"/>
                <a:ext cx="243342" cy="440696"/>
              </a:xfrm>
              <a:prstGeom prst="triangle">
                <a:avLst/>
              </a:prstGeom>
              <a:grpFill/>
              <a:ln w="254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67" name="楕円 466">
                <a:extLst>
                  <a:ext uri="{FF2B5EF4-FFF2-40B4-BE49-F238E27FC236}">
                    <a16:creationId xmlns:a16="http://schemas.microsoft.com/office/drawing/2014/main" id="{645995FD-B730-200B-BE53-B9B9FAEE2D21}"/>
                  </a:ext>
                </a:extLst>
              </p:cNvPr>
              <p:cNvSpPr/>
              <p:nvPr/>
            </p:nvSpPr>
            <p:spPr bwMode="auto">
              <a:xfrm>
                <a:off x="5455054" y="1948341"/>
                <a:ext cx="130056" cy="142563"/>
              </a:xfrm>
              <a:prstGeom prst="ellipse">
                <a:avLst/>
              </a:prstGeom>
              <a:grpFill/>
              <a:ln w="254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464" name="フリーフォーム: 図形 463">
              <a:extLst>
                <a:ext uri="{FF2B5EF4-FFF2-40B4-BE49-F238E27FC236}">
                  <a16:creationId xmlns:a16="http://schemas.microsoft.com/office/drawing/2014/main" id="{883DADDB-F29F-A319-6B4D-C7A6AF9ACAC7}"/>
                </a:ext>
              </a:extLst>
            </p:cNvPr>
            <p:cNvSpPr/>
            <p:nvPr/>
          </p:nvSpPr>
          <p:spPr bwMode="auto">
            <a:xfrm>
              <a:off x="5622817" y="2226158"/>
              <a:ext cx="1245447" cy="1261515"/>
            </a:xfrm>
            <a:custGeom>
              <a:avLst/>
              <a:gdLst>
                <a:gd name="connsiteX0" fmla="*/ 859840 w 1245447"/>
                <a:gd name="connsiteY0" fmla="*/ 0 h 1261515"/>
                <a:gd name="connsiteX1" fmla="*/ 895820 w 1245447"/>
                <a:gd name="connsiteY1" fmla="*/ 4950 h 1261515"/>
                <a:gd name="connsiteX2" fmla="*/ 898560 w 1245447"/>
                <a:gd name="connsiteY2" fmla="*/ 24864 h 1261515"/>
                <a:gd name="connsiteX3" fmla="*/ 899364 w 1245447"/>
                <a:gd name="connsiteY3" fmla="*/ 26646 h 1261515"/>
                <a:gd name="connsiteX4" fmla="*/ 955696 w 1245447"/>
                <a:gd name="connsiteY4" fmla="*/ 633137 h 1261515"/>
                <a:gd name="connsiteX5" fmla="*/ 939944 w 1245447"/>
                <a:gd name="connsiteY5" fmla="*/ 1001153 h 1261515"/>
                <a:gd name="connsiteX6" fmla="*/ 937937 w 1245447"/>
                <a:gd name="connsiteY6" fmla="*/ 1016920 h 1261515"/>
                <a:gd name="connsiteX7" fmla="*/ 940368 w 1245447"/>
                <a:gd name="connsiteY7" fmla="*/ 1013882 h 1261515"/>
                <a:gd name="connsiteX8" fmla="*/ 1066736 w 1245447"/>
                <a:gd name="connsiteY8" fmla="*/ 969792 h 1261515"/>
                <a:gd name="connsiteX9" fmla="*/ 1245447 w 1245447"/>
                <a:gd name="connsiteY9" fmla="*/ 1120327 h 1261515"/>
                <a:gd name="connsiteX10" fmla="*/ 1066736 w 1245447"/>
                <a:gd name="connsiteY10" fmla="*/ 1045059 h 1261515"/>
                <a:gd name="connsiteX11" fmla="*/ 966833 w 1245447"/>
                <a:gd name="connsiteY11" fmla="*/ 1064924 h 1261515"/>
                <a:gd name="connsiteX12" fmla="*/ 929186 w 1245447"/>
                <a:gd name="connsiteY12" fmla="*/ 1085645 h 1261515"/>
                <a:gd name="connsiteX13" fmla="*/ 922132 w 1245447"/>
                <a:gd name="connsiteY13" fmla="*/ 1141050 h 1261515"/>
                <a:gd name="connsiteX14" fmla="*/ 899364 w 1245447"/>
                <a:gd name="connsiteY14" fmla="*/ 1239629 h 1261515"/>
                <a:gd name="connsiteX15" fmla="*/ 889484 w 1245447"/>
                <a:gd name="connsiteY15" fmla="*/ 1261515 h 1261515"/>
                <a:gd name="connsiteX16" fmla="*/ 879604 w 1245447"/>
                <a:gd name="connsiteY16" fmla="*/ 1239629 h 1261515"/>
                <a:gd name="connsiteX17" fmla="*/ 823271 w 1245447"/>
                <a:gd name="connsiteY17" fmla="*/ 633137 h 1261515"/>
                <a:gd name="connsiteX18" fmla="*/ 839024 w 1245447"/>
                <a:gd name="connsiteY18" fmla="*/ 265121 h 1261515"/>
                <a:gd name="connsiteX19" fmla="*/ 841320 w 1245447"/>
                <a:gd name="connsiteY19" fmla="*/ 244266 h 1261515"/>
                <a:gd name="connsiteX20" fmla="*/ 815780 w 1245447"/>
                <a:gd name="connsiteY20" fmla="*/ 294034 h 1261515"/>
                <a:gd name="connsiteX21" fmla="*/ 587536 w 1245447"/>
                <a:gd name="connsiteY21" fmla="*/ 587535 h 1261515"/>
                <a:gd name="connsiteX22" fmla="*/ 40930 w 1245447"/>
                <a:gd name="connsiteY22" fmla="*/ 900769 h 1261515"/>
                <a:gd name="connsiteX23" fmla="*/ 4951 w 1245447"/>
                <a:gd name="connsiteY23" fmla="*/ 895819 h 1261515"/>
                <a:gd name="connsiteX24" fmla="*/ 0 w 1245447"/>
                <a:gd name="connsiteY24" fmla="*/ 859840 h 1261515"/>
                <a:gd name="connsiteX25" fmla="*/ 313234 w 1245447"/>
                <a:gd name="connsiteY25" fmla="*/ 313233 h 1261515"/>
                <a:gd name="connsiteX26" fmla="*/ 859840 w 1245447"/>
                <a:gd name="connsiteY26" fmla="*/ 0 h 12615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245447" h="1261515">
                  <a:moveTo>
                    <a:pt x="859840" y="0"/>
                  </a:moveTo>
                  <a:lnTo>
                    <a:pt x="895820" y="4950"/>
                  </a:lnTo>
                  <a:lnTo>
                    <a:pt x="898560" y="24864"/>
                  </a:lnTo>
                  <a:lnTo>
                    <a:pt x="899364" y="26646"/>
                  </a:lnTo>
                  <a:cubicBezTo>
                    <a:pt x="932468" y="126568"/>
                    <a:pt x="955696" y="360495"/>
                    <a:pt x="955696" y="633137"/>
                  </a:cubicBezTo>
                  <a:cubicBezTo>
                    <a:pt x="955696" y="769458"/>
                    <a:pt x="949889" y="896101"/>
                    <a:pt x="939944" y="1001153"/>
                  </a:cubicBezTo>
                  <a:lnTo>
                    <a:pt x="937937" y="1016920"/>
                  </a:lnTo>
                  <a:lnTo>
                    <a:pt x="940368" y="1013882"/>
                  </a:lnTo>
                  <a:cubicBezTo>
                    <a:pt x="972709" y="986641"/>
                    <a:pt x="1017386" y="969792"/>
                    <a:pt x="1066736" y="969792"/>
                  </a:cubicBezTo>
                  <a:cubicBezTo>
                    <a:pt x="1165435" y="969792"/>
                    <a:pt x="1245447" y="1037189"/>
                    <a:pt x="1245447" y="1120327"/>
                  </a:cubicBezTo>
                  <a:cubicBezTo>
                    <a:pt x="1203259" y="1072945"/>
                    <a:pt x="1137049" y="1045059"/>
                    <a:pt x="1066736" y="1045059"/>
                  </a:cubicBezTo>
                  <a:cubicBezTo>
                    <a:pt x="1031579" y="1045059"/>
                    <a:pt x="997449" y="1052030"/>
                    <a:pt x="966833" y="1064924"/>
                  </a:cubicBezTo>
                  <a:lnTo>
                    <a:pt x="929186" y="1085645"/>
                  </a:lnTo>
                  <a:lnTo>
                    <a:pt x="922132" y="1141050"/>
                  </a:lnTo>
                  <a:cubicBezTo>
                    <a:pt x="915299" y="1181293"/>
                    <a:pt x="907640" y="1214649"/>
                    <a:pt x="899364" y="1239629"/>
                  </a:cubicBezTo>
                  <a:lnTo>
                    <a:pt x="889484" y="1261515"/>
                  </a:lnTo>
                  <a:lnTo>
                    <a:pt x="879604" y="1239629"/>
                  </a:lnTo>
                  <a:cubicBezTo>
                    <a:pt x="846500" y="1139706"/>
                    <a:pt x="823271" y="905780"/>
                    <a:pt x="823271" y="633137"/>
                  </a:cubicBezTo>
                  <a:cubicBezTo>
                    <a:pt x="823271" y="496816"/>
                    <a:pt x="829078" y="370174"/>
                    <a:pt x="839024" y="265121"/>
                  </a:cubicBezTo>
                  <a:lnTo>
                    <a:pt x="841320" y="244266"/>
                  </a:lnTo>
                  <a:lnTo>
                    <a:pt x="815780" y="294034"/>
                  </a:lnTo>
                  <a:cubicBezTo>
                    <a:pt x="761913" y="389102"/>
                    <a:pt x="684169" y="490902"/>
                    <a:pt x="587536" y="587535"/>
                  </a:cubicBezTo>
                  <a:cubicBezTo>
                    <a:pt x="394270" y="780801"/>
                    <a:pt x="180333" y="898509"/>
                    <a:pt x="40930" y="900769"/>
                  </a:cubicBezTo>
                  <a:lnTo>
                    <a:pt x="4951" y="895819"/>
                  </a:lnTo>
                  <a:lnTo>
                    <a:pt x="0" y="859840"/>
                  </a:lnTo>
                  <a:cubicBezTo>
                    <a:pt x="2260" y="720436"/>
                    <a:pt x="119967" y="506499"/>
                    <a:pt x="313234" y="313233"/>
                  </a:cubicBezTo>
                  <a:cubicBezTo>
                    <a:pt x="506500" y="119967"/>
                    <a:pt x="720437" y="2260"/>
                    <a:pt x="859840" y="0"/>
                  </a:cubicBezTo>
                  <a:close/>
                </a:path>
              </a:pathLst>
            </a:custGeom>
            <a:solidFill>
              <a:srgbClr val="00CC00"/>
            </a:solidFill>
            <a:ln w="254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476" name="グループ化 475">
            <a:extLst>
              <a:ext uri="{FF2B5EF4-FFF2-40B4-BE49-F238E27FC236}">
                <a16:creationId xmlns:a16="http://schemas.microsoft.com/office/drawing/2014/main" id="{721320F7-CB3E-4F21-D8A5-D0ADAB4E61D1}"/>
              </a:ext>
            </a:extLst>
          </p:cNvPr>
          <p:cNvGrpSpPr/>
          <p:nvPr/>
        </p:nvGrpSpPr>
        <p:grpSpPr>
          <a:xfrm>
            <a:off x="629118" y="4043032"/>
            <a:ext cx="2752394" cy="2185375"/>
            <a:chOff x="629118" y="3732843"/>
            <a:chExt cx="3838694" cy="3047887"/>
          </a:xfrm>
        </p:grpSpPr>
        <p:sp>
          <p:nvSpPr>
            <p:cNvPr id="477" name="フリーフォーム: 図形 476">
              <a:extLst>
                <a:ext uri="{FF2B5EF4-FFF2-40B4-BE49-F238E27FC236}">
                  <a16:creationId xmlns:a16="http://schemas.microsoft.com/office/drawing/2014/main" id="{6A0CA421-CFFB-E863-52F0-BEE0A0CEC793}"/>
                </a:ext>
              </a:extLst>
            </p:cNvPr>
            <p:cNvSpPr/>
            <p:nvPr/>
          </p:nvSpPr>
          <p:spPr bwMode="auto">
            <a:xfrm rot="2700000">
              <a:off x="1060422" y="5320966"/>
              <a:ext cx="291595" cy="1154203"/>
            </a:xfrm>
            <a:custGeom>
              <a:avLst/>
              <a:gdLst>
                <a:gd name="connsiteX0" fmla="*/ 177840 w 291595"/>
                <a:gd name="connsiteY0" fmla="*/ 0 h 1154203"/>
                <a:gd name="connsiteX1" fmla="*/ 186523 w 291595"/>
                <a:gd name="connsiteY1" fmla="*/ 16191 h 1154203"/>
                <a:gd name="connsiteX2" fmla="*/ 236031 w 291595"/>
                <a:gd name="connsiteY2" fmla="*/ 464837 h 1154203"/>
                <a:gd name="connsiteX3" fmla="*/ 206533 w 291595"/>
                <a:gd name="connsiteY3" fmla="*/ 840561 h 1154203"/>
                <a:gd name="connsiteX4" fmla="*/ 199697 w 291595"/>
                <a:gd name="connsiteY4" fmla="*/ 865472 h 1154203"/>
                <a:gd name="connsiteX5" fmla="*/ 240232 w 291595"/>
                <a:gd name="connsiteY5" fmla="*/ 869965 h 1154203"/>
                <a:gd name="connsiteX6" fmla="*/ 291595 w 291595"/>
                <a:gd name="connsiteY6" fmla="*/ 901468 h 1154203"/>
                <a:gd name="connsiteX7" fmla="*/ 196694 w 291595"/>
                <a:gd name="connsiteY7" fmla="*/ 918019 h 1154203"/>
                <a:gd name="connsiteX8" fmla="*/ 179069 w 291595"/>
                <a:gd name="connsiteY8" fmla="*/ 927382 h 1154203"/>
                <a:gd name="connsiteX9" fmla="*/ 177840 w 291595"/>
                <a:gd name="connsiteY9" fmla="*/ 929674 h 1154203"/>
                <a:gd name="connsiteX10" fmla="*/ 177156 w 291595"/>
                <a:gd name="connsiteY10" fmla="*/ 928399 h 1154203"/>
                <a:gd name="connsiteX11" fmla="*/ 152134 w 291595"/>
                <a:gd name="connsiteY11" fmla="*/ 941692 h 1154203"/>
                <a:gd name="connsiteX12" fmla="*/ 112005 w 291595"/>
                <a:gd name="connsiteY12" fmla="*/ 974613 h 1154203"/>
                <a:gd name="connsiteX13" fmla="*/ 38860 w 291595"/>
                <a:gd name="connsiteY13" fmla="*/ 1154203 h 1154203"/>
                <a:gd name="connsiteX14" fmla="*/ 58783 w 291595"/>
                <a:gd name="connsiteY14" fmla="*/ 921391 h 1154203"/>
                <a:gd name="connsiteX15" fmla="*/ 116336 w 291595"/>
                <a:gd name="connsiteY15" fmla="*/ 880568 h 1154203"/>
                <a:gd name="connsiteX16" fmla="*/ 157047 w 291595"/>
                <a:gd name="connsiteY16" fmla="*/ 869349 h 1154203"/>
                <a:gd name="connsiteX17" fmla="*/ 149148 w 291595"/>
                <a:gd name="connsiteY17" fmla="*/ 840561 h 1154203"/>
                <a:gd name="connsiteX18" fmla="*/ 119649 w 291595"/>
                <a:gd name="connsiteY18" fmla="*/ 464837 h 1154203"/>
                <a:gd name="connsiteX19" fmla="*/ 169157 w 291595"/>
                <a:gd name="connsiteY19" fmla="*/ 16191 h 115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91595" h="1154203">
                  <a:moveTo>
                    <a:pt x="177840" y="0"/>
                  </a:moveTo>
                  <a:lnTo>
                    <a:pt x="186523" y="16191"/>
                  </a:lnTo>
                  <a:cubicBezTo>
                    <a:pt x="215617" y="90107"/>
                    <a:pt x="236031" y="263152"/>
                    <a:pt x="236031" y="464837"/>
                  </a:cubicBezTo>
                  <a:cubicBezTo>
                    <a:pt x="236031" y="616101"/>
                    <a:pt x="224548" y="751255"/>
                    <a:pt x="206533" y="840561"/>
                  </a:cubicBezTo>
                  <a:lnTo>
                    <a:pt x="199697" y="865472"/>
                  </a:lnTo>
                  <a:lnTo>
                    <a:pt x="240232" y="869965"/>
                  </a:lnTo>
                  <a:cubicBezTo>
                    <a:pt x="259361" y="876306"/>
                    <a:pt x="276898" y="886771"/>
                    <a:pt x="291595" y="901468"/>
                  </a:cubicBezTo>
                  <a:cubicBezTo>
                    <a:pt x="259927" y="899631"/>
                    <a:pt x="227459" y="905488"/>
                    <a:pt x="196694" y="918019"/>
                  </a:cubicBezTo>
                  <a:lnTo>
                    <a:pt x="179069" y="927382"/>
                  </a:lnTo>
                  <a:lnTo>
                    <a:pt x="177840" y="929674"/>
                  </a:lnTo>
                  <a:lnTo>
                    <a:pt x="177156" y="928399"/>
                  </a:lnTo>
                  <a:lnTo>
                    <a:pt x="152134" y="941692"/>
                  </a:lnTo>
                  <a:cubicBezTo>
                    <a:pt x="137915" y="951167"/>
                    <a:pt x="124435" y="962183"/>
                    <a:pt x="112005" y="974613"/>
                  </a:cubicBezTo>
                  <a:cubicBezTo>
                    <a:pt x="62286" y="1024332"/>
                    <a:pt x="35187" y="1090868"/>
                    <a:pt x="38860" y="1154203"/>
                  </a:cubicBezTo>
                  <a:cubicBezTo>
                    <a:pt x="-19928" y="1095416"/>
                    <a:pt x="-11008" y="991182"/>
                    <a:pt x="58783" y="921391"/>
                  </a:cubicBezTo>
                  <a:cubicBezTo>
                    <a:pt x="76231" y="903943"/>
                    <a:pt x="95831" y="890300"/>
                    <a:pt x="116336" y="880568"/>
                  </a:cubicBezTo>
                  <a:lnTo>
                    <a:pt x="157047" y="869349"/>
                  </a:lnTo>
                  <a:lnTo>
                    <a:pt x="149148" y="840561"/>
                  </a:lnTo>
                  <a:cubicBezTo>
                    <a:pt x="131132" y="751254"/>
                    <a:pt x="119649" y="616100"/>
                    <a:pt x="119649" y="464837"/>
                  </a:cubicBezTo>
                  <a:cubicBezTo>
                    <a:pt x="119649" y="263152"/>
                    <a:pt x="140063" y="90107"/>
                    <a:pt x="169157" y="16191"/>
                  </a:cubicBezTo>
                  <a:close/>
                </a:path>
              </a:pathLst>
            </a:custGeom>
            <a:solidFill>
              <a:srgbClr val="00CC00"/>
            </a:solidFill>
            <a:ln w="254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78" name="フリーフォーム: 図形 477">
              <a:extLst>
                <a:ext uri="{FF2B5EF4-FFF2-40B4-BE49-F238E27FC236}">
                  <a16:creationId xmlns:a16="http://schemas.microsoft.com/office/drawing/2014/main" id="{5F3210F5-C2BA-9670-5034-EA0EADDA748A}"/>
                </a:ext>
              </a:extLst>
            </p:cNvPr>
            <p:cNvSpPr/>
            <p:nvPr/>
          </p:nvSpPr>
          <p:spPr bwMode="auto">
            <a:xfrm rot="2700000">
              <a:off x="2275785" y="5085273"/>
              <a:ext cx="1078008" cy="1259878"/>
            </a:xfrm>
            <a:custGeom>
              <a:avLst/>
              <a:gdLst>
                <a:gd name="connsiteX0" fmla="*/ 165020 w 1078008"/>
                <a:gd name="connsiteY0" fmla="*/ 21941 h 1259878"/>
                <a:gd name="connsiteX1" fmla="*/ 193961 w 1078008"/>
                <a:gd name="connsiteY1" fmla="*/ 0 h 1259878"/>
                <a:gd name="connsiteX2" fmla="*/ 209981 w 1078008"/>
                <a:gd name="connsiteY2" fmla="*/ 12145 h 1259878"/>
                <a:gd name="connsiteX3" fmla="*/ 211809 w 1078008"/>
                <a:gd name="connsiteY3" fmla="*/ 12836 h 1259878"/>
                <a:gd name="connsiteX4" fmla="*/ 680496 w 1078008"/>
                <a:gd name="connsiteY4" fmla="*/ 401857 h 1259878"/>
                <a:gd name="connsiteX5" fmla="*/ 1069518 w 1078008"/>
                <a:gd name="connsiteY5" fmla="*/ 870545 h 1259878"/>
                <a:gd name="connsiteX6" fmla="*/ 1078008 w 1078008"/>
                <a:gd name="connsiteY6" fmla="*/ 893006 h 1259878"/>
                <a:gd name="connsiteX7" fmla="*/ 1055546 w 1078008"/>
                <a:gd name="connsiteY7" fmla="*/ 884517 h 1259878"/>
                <a:gd name="connsiteX8" fmla="*/ 586858 w 1078008"/>
                <a:gd name="connsiteY8" fmla="*/ 495495 h 1259878"/>
                <a:gd name="connsiteX9" fmla="*/ 337770 w 1078008"/>
                <a:gd name="connsiteY9" fmla="*/ 224130 h 1259878"/>
                <a:gd name="connsiteX10" fmla="*/ 324646 w 1078008"/>
                <a:gd name="connsiteY10" fmla="*/ 207759 h 1259878"/>
                <a:gd name="connsiteX11" fmla="*/ 341778 w 1078008"/>
                <a:gd name="connsiteY11" fmla="*/ 261009 h 1259878"/>
                <a:gd name="connsiteX12" fmla="*/ 387922 w 1078008"/>
                <a:gd name="connsiteY12" fmla="*/ 629939 h 1259878"/>
                <a:gd name="connsiteX13" fmla="*/ 222903 w 1078008"/>
                <a:gd name="connsiteY13" fmla="*/ 1237938 h 1259878"/>
                <a:gd name="connsiteX14" fmla="*/ 193962 w 1078008"/>
                <a:gd name="connsiteY14" fmla="*/ 1259878 h 1259878"/>
                <a:gd name="connsiteX15" fmla="*/ 165020 w 1078008"/>
                <a:gd name="connsiteY15" fmla="*/ 1237938 h 1259878"/>
                <a:gd name="connsiteX16" fmla="*/ 0 w 1078008"/>
                <a:gd name="connsiteY16" fmla="*/ 629939 h 1259878"/>
                <a:gd name="connsiteX17" fmla="*/ 165020 w 1078008"/>
                <a:gd name="connsiteY17" fmla="*/ 21941 h 12598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078008" h="1259878">
                  <a:moveTo>
                    <a:pt x="165020" y="21941"/>
                  </a:moveTo>
                  <a:lnTo>
                    <a:pt x="193961" y="0"/>
                  </a:lnTo>
                  <a:lnTo>
                    <a:pt x="209981" y="12145"/>
                  </a:lnTo>
                  <a:lnTo>
                    <a:pt x="211809" y="12836"/>
                  </a:lnTo>
                  <a:cubicBezTo>
                    <a:pt x="305873" y="60083"/>
                    <a:pt x="487709" y="209069"/>
                    <a:pt x="680496" y="401857"/>
                  </a:cubicBezTo>
                  <a:cubicBezTo>
                    <a:pt x="873284" y="594644"/>
                    <a:pt x="1022270" y="776480"/>
                    <a:pt x="1069518" y="870545"/>
                  </a:cubicBezTo>
                  <a:lnTo>
                    <a:pt x="1078008" y="893006"/>
                  </a:lnTo>
                  <a:lnTo>
                    <a:pt x="1055546" y="884517"/>
                  </a:lnTo>
                  <a:cubicBezTo>
                    <a:pt x="961481" y="837269"/>
                    <a:pt x="779645" y="688283"/>
                    <a:pt x="586858" y="495495"/>
                  </a:cubicBezTo>
                  <a:cubicBezTo>
                    <a:pt x="490464" y="399102"/>
                    <a:pt x="405021" y="305446"/>
                    <a:pt x="337770" y="224130"/>
                  </a:cubicBezTo>
                  <a:lnTo>
                    <a:pt x="324646" y="207759"/>
                  </a:lnTo>
                  <a:lnTo>
                    <a:pt x="341778" y="261009"/>
                  </a:lnTo>
                  <a:cubicBezTo>
                    <a:pt x="370911" y="366322"/>
                    <a:pt x="387922" y="493279"/>
                    <a:pt x="387922" y="629939"/>
                  </a:cubicBezTo>
                  <a:cubicBezTo>
                    <a:pt x="387922" y="903259"/>
                    <a:pt x="319878" y="1137766"/>
                    <a:pt x="222903" y="1237938"/>
                  </a:cubicBezTo>
                  <a:lnTo>
                    <a:pt x="193962" y="1259878"/>
                  </a:lnTo>
                  <a:lnTo>
                    <a:pt x="165020" y="1237938"/>
                  </a:lnTo>
                  <a:cubicBezTo>
                    <a:pt x="68045" y="1137766"/>
                    <a:pt x="0" y="903259"/>
                    <a:pt x="0" y="629939"/>
                  </a:cubicBezTo>
                  <a:cubicBezTo>
                    <a:pt x="0" y="356619"/>
                    <a:pt x="68045" y="122112"/>
                    <a:pt x="165020" y="21941"/>
                  </a:cubicBezTo>
                  <a:close/>
                </a:path>
              </a:pathLst>
            </a:custGeom>
            <a:solidFill>
              <a:srgbClr val="00CC00"/>
            </a:solidFill>
            <a:ln w="254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479" name="グループ化 478">
              <a:extLst>
                <a:ext uri="{FF2B5EF4-FFF2-40B4-BE49-F238E27FC236}">
                  <a16:creationId xmlns:a16="http://schemas.microsoft.com/office/drawing/2014/main" id="{94C5194A-3126-AA69-1013-ABCEEEE0F9A7}"/>
                </a:ext>
              </a:extLst>
            </p:cNvPr>
            <p:cNvGrpSpPr/>
            <p:nvPr/>
          </p:nvGrpSpPr>
          <p:grpSpPr>
            <a:xfrm>
              <a:off x="1355929" y="3732843"/>
              <a:ext cx="1604411" cy="3047887"/>
              <a:chOff x="1355928" y="722223"/>
              <a:chExt cx="1604411" cy="3047887"/>
            </a:xfrm>
            <a:solidFill>
              <a:srgbClr val="00CC00"/>
            </a:solidFill>
          </p:grpSpPr>
          <p:sp>
            <p:nvSpPr>
              <p:cNvPr id="487" name="月 486">
                <a:extLst>
                  <a:ext uri="{FF2B5EF4-FFF2-40B4-BE49-F238E27FC236}">
                    <a16:creationId xmlns:a16="http://schemas.microsoft.com/office/drawing/2014/main" id="{EC7A66BF-52CB-CEE2-83B3-3262F2C68640}"/>
                  </a:ext>
                </a:extLst>
              </p:cNvPr>
              <p:cNvSpPr/>
              <p:nvPr/>
            </p:nvSpPr>
            <p:spPr bwMode="auto">
              <a:xfrm rot="6300000">
                <a:off x="2064172" y="684249"/>
                <a:ext cx="236838" cy="729757"/>
              </a:xfrm>
              <a:prstGeom prst="moon">
                <a:avLst>
                  <a:gd name="adj" fmla="val 27876"/>
                </a:avLst>
              </a:prstGeom>
              <a:grpFill/>
              <a:ln w="254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88" name="月 487">
                <a:extLst>
                  <a:ext uri="{FF2B5EF4-FFF2-40B4-BE49-F238E27FC236}">
                    <a16:creationId xmlns:a16="http://schemas.microsoft.com/office/drawing/2014/main" id="{7A2660DD-D83F-3642-C977-17713E273A1B}"/>
                  </a:ext>
                </a:extLst>
              </p:cNvPr>
              <p:cNvSpPr/>
              <p:nvPr/>
            </p:nvSpPr>
            <p:spPr bwMode="auto">
              <a:xfrm rot="3600000">
                <a:off x="1978545" y="475763"/>
                <a:ext cx="236838" cy="729757"/>
              </a:xfrm>
              <a:prstGeom prst="moon">
                <a:avLst>
                  <a:gd name="adj" fmla="val 27876"/>
                </a:avLst>
              </a:prstGeom>
              <a:grpFill/>
              <a:ln w="254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89" name="月 488">
                <a:extLst>
                  <a:ext uri="{FF2B5EF4-FFF2-40B4-BE49-F238E27FC236}">
                    <a16:creationId xmlns:a16="http://schemas.microsoft.com/office/drawing/2014/main" id="{6A55A5AB-4A0A-EAF6-0707-393F511759D0}"/>
                  </a:ext>
                </a:extLst>
              </p:cNvPr>
              <p:cNvSpPr/>
              <p:nvPr/>
            </p:nvSpPr>
            <p:spPr bwMode="auto">
              <a:xfrm rot="18900000">
                <a:off x="1623433" y="1096297"/>
                <a:ext cx="1336906" cy="2673813"/>
              </a:xfrm>
              <a:prstGeom prst="moon">
                <a:avLst>
                  <a:gd name="adj" fmla="val 71721"/>
                </a:avLst>
              </a:prstGeom>
              <a:grpFill/>
              <a:ln w="254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90" name="フリーフォーム: 図形 489">
                <a:extLst>
                  <a:ext uri="{FF2B5EF4-FFF2-40B4-BE49-F238E27FC236}">
                    <a16:creationId xmlns:a16="http://schemas.microsoft.com/office/drawing/2014/main" id="{B49CD2B3-561C-BDE9-0DFB-2186E8F9D17A}"/>
                  </a:ext>
                </a:extLst>
              </p:cNvPr>
              <p:cNvSpPr/>
              <p:nvPr/>
            </p:nvSpPr>
            <p:spPr bwMode="auto">
              <a:xfrm rot="18900000">
                <a:off x="1491017" y="1760881"/>
                <a:ext cx="696354" cy="588552"/>
              </a:xfrm>
              <a:custGeom>
                <a:avLst/>
                <a:gdLst>
                  <a:gd name="connsiteX0" fmla="*/ 445393 w 445393"/>
                  <a:gd name="connsiteY0" fmla="*/ 363033 h 376442"/>
                  <a:gd name="connsiteX1" fmla="*/ 130698 w 445393"/>
                  <a:gd name="connsiteY1" fmla="*/ 208770 h 376442"/>
                  <a:gd name="connsiteX2" fmla="*/ 13298 w 445393"/>
                  <a:gd name="connsiteY2" fmla="*/ 63971 h 376442"/>
                  <a:gd name="connsiteX3" fmla="*/ 0 w 445393"/>
                  <a:gd name="connsiteY3" fmla="*/ 40214 h 376442"/>
                  <a:gd name="connsiteX4" fmla="*/ 33180 w 445393"/>
                  <a:gd name="connsiteY4" fmla="*/ 0 h 376442"/>
                  <a:gd name="connsiteX5" fmla="*/ 50313 w 445393"/>
                  <a:gd name="connsiteY5" fmla="*/ 26998 h 376442"/>
                  <a:gd name="connsiteX6" fmla="*/ 170805 w 445393"/>
                  <a:gd name="connsiteY6" fmla="*/ 168662 h 376442"/>
                  <a:gd name="connsiteX7" fmla="*/ 445393 w 445393"/>
                  <a:gd name="connsiteY7" fmla="*/ 363033 h 3764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45393" h="376442">
                    <a:moveTo>
                      <a:pt x="445393" y="363033"/>
                    </a:moveTo>
                    <a:cubicBezTo>
                      <a:pt x="401091" y="407335"/>
                      <a:pt x="260197" y="338270"/>
                      <a:pt x="130698" y="208770"/>
                    </a:cubicBezTo>
                    <a:cubicBezTo>
                      <a:pt x="82135" y="160208"/>
                      <a:pt x="42071" y="110043"/>
                      <a:pt x="13298" y="63971"/>
                    </a:cubicBezTo>
                    <a:lnTo>
                      <a:pt x="0" y="40214"/>
                    </a:lnTo>
                    <a:lnTo>
                      <a:pt x="33180" y="0"/>
                    </a:lnTo>
                    <a:lnTo>
                      <a:pt x="50313" y="26998"/>
                    </a:lnTo>
                    <a:cubicBezTo>
                      <a:pt x="83611" y="74038"/>
                      <a:pt x="124678" y="122534"/>
                      <a:pt x="170805" y="168662"/>
                    </a:cubicBezTo>
                    <a:cubicBezTo>
                      <a:pt x="263060" y="260917"/>
                      <a:pt x="364792" y="332929"/>
                      <a:pt x="445393" y="363033"/>
                    </a:cubicBezTo>
                    <a:close/>
                  </a:path>
                </a:pathLst>
              </a:custGeom>
              <a:solidFill>
                <a:srgbClr val="FF0000"/>
              </a:solidFill>
              <a:ln w="254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91" name="二等辺三角形 490">
                <a:extLst>
                  <a:ext uri="{FF2B5EF4-FFF2-40B4-BE49-F238E27FC236}">
                    <a16:creationId xmlns:a16="http://schemas.microsoft.com/office/drawing/2014/main" id="{2279F268-3F0E-30BE-341D-4D092900888E}"/>
                  </a:ext>
                </a:extLst>
              </p:cNvPr>
              <p:cNvSpPr/>
              <p:nvPr/>
            </p:nvSpPr>
            <p:spPr bwMode="auto">
              <a:xfrm rot="10800000" flipV="1">
                <a:off x="1524088" y="1758512"/>
                <a:ext cx="218986" cy="98144"/>
              </a:xfrm>
              <a:prstGeom prst="triangle">
                <a:avLst>
                  <a:gd name="adj" fmla="val 72098"/>
                </a:avLst>
              </a:prstGeom>
              <a:solidFill>
                <a:srgbClr val="FF0000"/>
              </a:solidFill>
              <a:ln w="254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92" name="楕円 491">
                <a:extLst>
                  <a:ext uri="{FF2B5EF4-FFF2-40B4-BE49-F238E27FC236}">
                    <a16:creationId xmlns:a16="http://schemas.microsoft.com/office/drawing/2014/main" id="{5048FB61-582B-3832-5A5F-CA4CA160D49F}"/>
                  </a:ext>
                </a:extLst>
              </p:cNvPr>
              <p:cNvSpPr/>
              <p:nvPr/>
            </p:nvSpPr>
            <p:spPr bwMode="auto">
              <a:xfrm>
                <a:off x="1355928" y="1468560"/>
                <a:ext cx="231653" cy="231653"/>
              </a:xfrm>
              <a:prstGeom prst="ellipse">
                <a:avLst/>
              </a:prstGeom>
              <a:solidFill>
                <a:srgbClr val="000000"/>
              </a:solidFill>
              <a:ln w="254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93" name="楕円 492">
                <a:extLst>
                  <a:ext uri="{FF2B5EF4-FFF2-40B4-BE49-F238E27FC236}">
                    <a16:creationId xmlns:a16="http://schemas.microsoft.com/office/drawing/2014/main" id="{9F183D5D-D701-BACF-CCA3-C5D6C79089D1}"/>
                  </a:ext>
                </a:extLst>
              </p:cNvPr>
              <p:cNvSpPr/>
              <p:nvPr/>
            </p:nvSpPr>
            <p:spPr bwMode="auto">
              <a:xfrm>
                <a:off x="1660728" y="1468560"/>
                <a:ext cx="231653" cy="231653"/>
              </a:xfrm>
              <a:prstGeom prst="ellipse">
                <a:avLst/>
              </a:prstGeom>
              <a:solidFill>
                <a:srgbClr val="000000"/>
              </a:solidFill>
              <a:ln w="254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480" name="グループ化 479">
              <a:extLst>
                <a:ext uri="{FF2B5EF4-FFF2-40B4-BE49-F238E27FC236}">
                  <a16:creationId xmlns:a16="http://schemas.microsoft.com/office/drawing/2014/main" id="{CDF0CD08-1A23-F229-5575-97DB9C5B85D5}"/>
                </a:ext>
              </a:extLst>
            </p:cNvPr>
            <p:cNvGrpSpPr/>
            <p:nvPr/>
          </p:nvGrpSpPr>
          <p:grpSpPr>
            <a:xfrm>
              <a:off x="2197921" y="4944194"/>
              <a:ext cx="340036" cy="489456"/>
              <a:chOff x="5455054" y="1942431"/>
              <a:chExt cx="340036" cy="489456"/>
            </a:xfrm>
            <a:solidFill>
              <a:srgbClr val="FF0000"/>
            </a:solidFill>
          </p:grpSpPr>
          <p:sp>
            <p:nvSpPr>
              <p:cNvPr id="484" name="二等辺三角形 483">
                <a:extLst>
                  <a:ext uri="{FF2B5EF4-FFF2-40B4-BE49-F238E27FC236}">
                    <a16:creationId xmlns:a16="http://schemas.microsoft.com/office/drawing/2014/main" id="{598F3C22-9003-B00F-775D-951DBC648D6E}"/>
                  </a:ext>
                </a:extLst>
              </p:cNvPr>
              <p:cNvSpPr/>
              <p:nvPr/>
            </p:nvSpPr>
            <p:spPr bwMode="auto">
              <a:xfrm rot="18900000">
                <a:off x="5556356" y="1942431"/>
                <a:ext cx="238734" cy="481414"/>
              </a:xfrm>
              <a:prstGeom prst="triangle">
                <a:avLst/>
              </a:prstGeom>
              <a:grpFill/>
              <a:ln w="254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85" name="二等辺三角形 484">
                <a:extLst>
                  <a:ext uri="{FF2B5EF4-FFF2-40B4-BE49-F238E27FC236}">
                    <a16:creationId xmlns:a16="http://schemas.microsoft.com/office/drawing/2014/main" id="{433F3C14-8E48-1D69-0C3D-DACB24655DA5}"/>
                  </a:ext>
                </a:extLst>
              </p:cNvPr>
              <p:cNvSpPr/>
              <p:nvPr/>
            </p:nvSpPr>
            <p:spPr bwMode="auto">
              <a:xfrm rot="20700000">
                <a:off x="5457639" y="1991191"/>
                <a:ext cx="243342" cy="440696"/>
              </a:xfrm>
              <a:prstGeom prst="triangle">
                <a:avLst/>
              </a:prstGeom>
              <a:grpFill/>
              <a:ln w="254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86" name="楕円 485">
                <a:extLst>
                  <a:ext uri="{FF2B5EF4-FFF2-40B4-BE49-F238E27FC236}">
                    <a16:creationId xmlns:a16="http://schemas.microsoft.com/office/drawing/2014/main" id="{4726712A-A9A0-1D01-58B7-AF439816AB2D}"/>
                  </a:ext>
                </a:extLst>
              </p:cNvPr>
              <p:cNvSpPr/>
              <p:nvPr/>
            </p:nvSpPr>
            <p:spPr bwMode="auto">
              <a:xfrm>
                <a:off x="5455054" y="1948341"/>
                <a:ext cx="130056" cy="142563"/>
              </a:xfrm>
              <a:prstGeom prst="ellipse">
                <a:avLst/>
              </a:prstGeom>
              <a:grpFill/>
              <a:ln w="254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481" name="フリーフォーム: 図形 480">
              <a:extLst>
                <a:ext uri="{FF2B5EF4-FFF2-40B4-BE49-F238E27FC236}">
                  <a16:creationId xmlns:a16="http://schemas.microsoft.com/office/drawing/2014/main" id="{3AE6117B-34F2-2093-5C82-BCB9225BD94C}"/>
                </a:ext>
              </a:extLst>
            </p:cNvPr>
            <p:cNvSpPr/>
            <p:nvPr/>
          </p:nvSpPr>
          <p:spPr bwMode="auto">
            <a:xfrm>
              <a:off x="2403369" y="5236779"/>
              <a:ext cx="1245447" cy="1261515"/>
            </a:xfrm>
            <a:custGeom>
              <a:avLst/>
              <a:gdLst>
                <a:gd name="connsiteX0" fmla="*/ 859840 w 1245447"/>
                <a:gd name="connsiteY0" fmla="*/ 0 h 1261515"/>
                <a:gd name="connsiteX1" fmla="*/ 895820 w 1245447"/>
                <a:gd name="connsiteY1" fmla="*/ 4950 h 1261515"/>
                <a:gd name="connsiteX2" fmla="*/ 898559 w 1245447"/>
                <a:gd name="connsiteY2" fmla="*/ 24864 h 1261515"/>
                <a:gd name="connsiteX3" fmla="*/ 899364 w 1245447"/>
                <a:gd name="connsiteY3" fmla="*/ 26646 h 1261515"/>
                <a:gd name="connsiteX4" fmla="*/ 955696 w 1245447"/>
                <a:gd name="connsiteY4" fmla="*/ 633137 h 1261515"/>
                <a:gd name="connsiteX5" fmla="*/ 939944 w 1245447"/>
                <a:gd name="connsiteY5" fmla="*/ 1001153 h 1261515"/>
                <a:gd name="connsiteX6" fmla="*/ 937936 w 1245447"/>
                <a:gd name="connsiteY6" fmla="*/ 1016920 h 1261515"/>
                <a:gd name="connsiteX7" fmla="*/ 940368 w 1245447"/>
                <a:gd name="connsiteY7" fmla="*/ 1013882 h 1261515"/>
                <a:gd name="connsiteX8" fmla="*/ 1066736 w 1245447"/>
                <a:gd name="connsiteY8" fmla="*/ 969792 h 1261515"/>
                <a:gd name="connsiteX9" fmla="*/ 1245447 w 1245447"/>
                <a:gd name="connsiteY9" fmla="*/ 1120327 h 1261515"/>
                <a:gd name="connsiteX10" fmla="*/ 1066736 w 1245447"/>
                <a:gd name="connsiteY10" fmla="*/ 1045059 h 1261515"/>
                <a:gd name="connsiteX11" fmla="*/ 966833 w 1245447"/>
                <a:gd name="connsiteY11" fmla="*/ 1064924 h 1261515"/>
                <a:gd name="connsiteX12" fmla="*/ 929186 w 1245447"/>
                <a:gd name="connsiteY12" fmla="*/ 1085645 h 1261515"/>
                <a:gd name="connsiteX13" fmla="*/ 922131 w 1245447"/>
                <a:gd name="connsiteY13" fmla="*/ 1141050 h 1261515"/>
                <a:gd name="connsiteX14" fmla="*/ 899364 w 1245447"/>
                <a:gd name="connsiteY14" fmla="*/ 1239629 h 1261515"/>
                <a:gd name="connsiteX15" fmla="*/ 889484 w 1245447"/>
                <a:gd name="connsiteY15" fmla="*/ 1261515 h 1261515"/>
                <a:gd name="connsiteX16" fmla="*/ 879604 w 1245447"/>
                <a:gd name="connsiteY16" fmla="*/ 1239629 h 1261515"/>
                <a:gd name="connsiteX17" fmla="*/ 823271 w 1245447"/>
                <a:gd name="connsiteY17" fmla="*/ 633137 h 1261515"/>
                <a:gd name="connsiteX18" fmla="*/ 839023 w 1245447"/>
                <a:gd name="connsiteY18" fmla="*/ 265121 h 1261515"/>
                <a:gd name="connsiteX19" fmla="*/ 841320 w 1245447"/>
                <a:gd name="connsiteY19" fmla="*/ 244266 h 1261515"/>
                <a:gd name="connsiteX20" fmla="*/ 815780 w 1245447"/>
                <a:gd name="connsiteY20" fmla="*/ 294034 h 1261515"/>
                <a:gd name="connsiteX21" fmla="*/ 587536 w 1245447"/>
                <a:gd name="connsiteY21" fmla="*/ 587535 h 1261515"/>
                <a:gd name="connsiteX22" fmla="*/ 40930 w 1245447"/>
                <a:gd name="connsiteY22" fmla="*/ 900769 h 1261515"/>
                <a:gd name="connsiteX23" fmla="*/ 4951 w 1245447"/>
                <a:gd name="connsiteY23" fmla="*/ 895819 h 1261515"/>
                <a:gd name="connsiteX24" fmla="*/ 0 w 1245447"/>
                <a:gd name="connsiteY24" fmla="*/ 859840 h 1261515"/>
                <a:gd name="connsiteX25" fmla="*/ 313234 w 1245447"/>
                <a:gd name="connsiteY25" fmla="*/ 313233 h 1261515"/>
                <a:gd name="connsiteX26" fmla="*/ 859840 w 1245447"/>
                <a:gd name="connsiteY26" fmla="*/ 0 h 12615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245447" h="1261515">
                  <a:moveTo>
                    <a:pt x="859840" y="0"/>
                  </a:moveTo>
                  <a:lnTo>
                    <a:pt x="895820" y="4950"/>
                  </a:lnTo>
                  <a:lnTo>
                    <a:pt x="898559" y="24864"/>
                  </a:lnTo>
                  <a:lnTo>
                    <a:pt x="899364" y="26646"/>
                  </a:lnTo>
                  <a:cubicBezTo>
                    <a:pt x="932468" y="126568"/>
                    <a:pt x="955696" y="360495"/>
                    <a:pt x="955696" y="633137"/>
                  </a:cubicBezTo>
                  <a:cubicBezTo>
                    <a:pt x="955696" y="769458"/>
                    <a:pt x="949889" y="896101"/>
                    <a:pt x="939944" y="1001153"/>
                  </a:cubicBezTo>
                  <a:lnTo>
                    <a:pt x="937936" y="1016920"/>
                  </a:lnTo>
                  <a:lnTo>
                    <a:pt x="940368" y="1013882"/>
                  </a:lnTo>
                  <a:cubicBezTo>
                    <a:pt x="972708" y="986641"/>
                    <a:pt x="1017386" y="969792"/>
                    <a:pt x="1066736" y="969792"/>
                  </a:cubicBezTo>
                  <a:cubicBezTo>
                    <a:pt x="1165435" y="969792"/>
                    <a:pt x="1245447" y="1037189"/>
                    <a:pt x="1245447" y="1120327"/>
                  </a:cubicBezTo>
                  <a:cubicBezTo>
                    <a:pt x="1203259" y="1072945"/>
                    <a:pt x="1137049" y="1045059"/>
                    <a:pt x="1066736" y="1045059"/>
                  </a:cubicBezTo>
                  <a:cubicBezTo>
                    <a:pt x="1031579" y="1045059"/>
                    <a:pt x="997448" y="1052030"/>
                    <a:pt x="966833" y="1064924"/>
                  </a:cubicBezTo>
                  <a:lnTo>
                    <a:pt x="929186" y="1085645"/>
                  </a:lnTo>
                  <a:lnTo>
                    <a:pt x="922131" y="1141050"/>
                  </a:lnTo>
                  <a:cubicBezTo>
                    <a:pt x="915299" y="1181293"/>
                    <a:pt x="907640" y="1214649"/>
                    <a:pt x="899364" y="1239629"/>
                  </a:cubicBezTo>
                  <a:lnTo>
                    <a:pt x="889484" y="1261515"/>
                  </a:lnTo>
                  <a:lnTo>
                    <a:pt x="879604" y="1239629"/>
                  </a:lnTo>
                  <a:cubicBezTo>
                    <a:pt x="846500" y="1139706"/>
                    <a:pt x="823271" y="905780"/>
                    <a:pt x="823271" y="633137"/>
                  </a:cubicBezTo>
                  <a:cubicBezTo>
                    <a:pt x="823271" y="496816"/>
                    <a:pt x="829078" y="370174"/>
                    <a:pt x="839023" y="265121"/>
                  </a:cubicBezTo>
                  <a:lnTo>
                    <a:pt x="841320" y="244266"/>
                  </a:lnTo>
                  <a:lnTo>
                    <a:pt x="815780" y="294034"/>
                  </a:lnTo>
                  <a:cubicBezTo>
                    <a:pt x="761913" y="389102"/>
                    <a:pt x="684169" y="490902"/>
                    <a:pt x="587536" y="587535"/>
                  </a:cubicBezTo>
                  <a:cubicBezTo>
                    <a:pt x="394270" y="780801"/>
                    <a:pt x="180334" y="898509"/>
                    <a:pt x="40930" y="900769"/>
                  </a:cubicBezTo>
                  <a:lnTo>
                    <a:pt x="4951" y="895819"/>
                  </a:lnTo>
                  <a:lnTo>
                    <a:pt x="0" y="859840"/>
                  </a:lnTo>
                  <a:cubicBezTo>
                    <a:pt x="2261" y="720436"/>
                    <a:pt x="119968" y="506499"/>
                    <a:pt x="313234" y="313233"/>
                  </a:cubicBezTo>
                  <a:cubicBezTo>
                    <a:pt x="506500" y="119967"/>
                    <a:pt x="720437" y="2260"/>
                    <a:pt x="859840" y="0"/>
                  </a:cubicBezTo>
                  <a:close/>
                </a:path>
              </a:pathLst>
            </a:custGeom>
            <a:solidFill>
              <a:srgbClr val="00CC00"/>
            </a:solidFill>
            <a:ln w="254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82" name="フリーフォーム: 図形 481">
              <a:extLst>
                <a:ext uri="{FF2B5EF4-FFF2-40B4-BE49-F238E27FC236}">
                  <a16:creationId xmlns:a16="http://schemas.microsoft.com/office/drawing/2014/main" id="{4DD239FA-F786-96FF-7D4A-20EAD524658F}"/>
                </a:ext>
              </a:extLst>
            </p:cNvPr>
            <p:cNvSpPr/>
            <p:nvPr/>
          </p:nvSpPr>
          <p:spPr bwMode="auto">
            <a:xfrm rot="5400000">
              <a:off x="1170768" y="5526070"/>
              <a:ext cx="717866" cy="944201"/>
            </a:xfrm>
            <a:custGeom>
              <a:avLst/>
              <a:gdLst>
                <a:gd name="connsiteX0" fmla="*/ 0 w 717866"/>
                <a:gd name="connsiteY0" fmla="*/ 0 h 944201"/>
                <a:gd name="connsiteX1" fmla="*/ 17588 w 717866"/>
                <a:gd name="connsiteY1" fmla="*/ 5309 h 944201"/>
                <a:gd name="connsiteX2" fmla="*/ 369837 w 717866"/>
                <a:gd name="connsiteY2" fmla="*/ 287542 h 944201"/>
                <a:gd name="connsiteX3" fmla="*/ 614655 w 717866"/>
                <a:gd name="connsiteY3" fmla="*/ 574078 h 944201"/>
                <a:gd name="connsiteX4" fmla="*/ 639084 w 717866"/>
                <a:gd name="connsiteY4" fmla="*/ 616982 h 944201"/>
                <a:gd name="connsiteX5" fmla="*/ 659271 w 717866"/>
                <a:gd name="connsiteY5" fmla="*/ 600823 h 944201"/>
                <a:gd name="connsiteX6" fmla="*/ 717866 w 717866"/>
                <a:gd name="connsiteY6" fmla="*/ 586779 h 944201"/>
                <a:gd name="connsiteX7" fmla="*/ 642598 w 717866"/>
                <a:gd name="connsiteY7" fmla="*/ 765490 h 944201"/>
                <a:gd name="connsiteX8" fmla="*/ 717866 w 717866"/>
                <a:gd name="connsiteY8" fmla="*/ 944201 h 944201"/>
                <a:gd name="connsiteX9" fmla="*/ 567331 w 717866"/>
                <a:gd name="connsiteY9" fmla="*/ 765490 h 944201"/>
                <a:gd name="connsiteX10" fmla="*/ 611422 w 717866"/>
                <a:gd name="connsiteY10" fmla="*/ 639122 h 944201"/>
                <a:gd name="connsiteX11" fmla="*/ 613761 w 717866"/>
                <a:gd name="connsiteY11" fmla="*/ 637250 h 944201"/>
                <a:gd name="connsiteX12" fmla="*/ 574078 w 717866"/>
                <a:gd name="connsiteY12" fmla="*/ 614655 h 944201"/>
                <a:gd name="connsiteX13" fmla="*/ 287542 w 717866"/>
                <a:gd name="connsiteY13" fmla="*/ 369837 h 944201"/>
                <a:gd name="connsiteX14" fmla="*/ 5309 w 717866"/>
                <a:gd name="connsiteY14" fmla="*/ 17588 h 9442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717866" h="944201">
                  <a:moveTo>
                    <a:pt x="0" y="0"/>
                  </a:moveTo>
                  <a:lnTo>
                    <a:pt x="17588" y="5309"/>
                  </a:lnTo>
                  <a:cubicBezTo>
                    <a:pt x="90428" y="37003"/>
                    <a:pt x="227224" y="144930"/>
                    <a:pt x="369837" y="287542"/>
                  </a:cubicBezTo>
                  <a:cubicBezTo>
                    <a:pt x="476796" y="394502"/>
                    <a:pt x="564245" y="498190"/>
                    <a:pt x="614655" y="574078"/>
                  </a:cubicBezTo>
                  <a:lnTo>
                    <a:pt x="639084" y="616982"/>
                  </a:lnTo>
                  <a:lnTo>
                    <a:pt x="659271" y="600823"/>
                  </a:lnTo>
                  <a:cubicBezTo>
                    <a:pt x="677281" y="591780"/>
                    <a:pt x="697082" y="586779"/>
                    <a:pt x="717866" y="586779"/>
                  </a:cubicBezTo>
                  <a:cubicBezTo>
                    <a:pt x="670484" y="628967"/>
                    <a:pt x="642598" y="695177"/>
                    <a:pt x="642598" y="765490"/>
                  </a:cubicBezTo>
                  <a:cubicBezTo>
                    <a:pt x="642598" y="835803"/>
                    <a:pt x="670484" y="902013"/>
                    <a:pt x="717866" y="944201"/>
                  </a:cubicBezTo>
                  <a:cubicBezTo>
                    <a:pt x="634728" y="944201"/>
                    <a:pt x="567331" y="864189"/>
                    <a:pt x="567331" y="765490"/>
                  </a:cubicBezTo>
                  <a:cubicBezTo>
                    <a:pt x="567331" y="716141"/>
                    <a:pt x="584180" y="671463"/>
                    <a:pt x="611422" y="639122"/>
                  </a:cubicBezTo>
                  <a:lnTo>
                    <a:pt x="613761" y="637250"/>
                  </a:lnTo>
                  <a:lnTo>
                    <a:pt x="574078" y="614655"/>
                  </a:lnTo>
                  <a:cubicBezTo>
                    <a:pt x="498190" y="564245"/>
                    <a:pt x="394502" y="476796"/>
                    <a:pt x="287542" y="369837"/>
                  </a:cubicBezTo>
                  <a:cubicBezTo>
                    <a:pt x="144929" y="227224"/>
                    <a:pt x="37003" y="90428"/>
                    <a:pt x="5309" y="17588"/>
                  </a:cubicBezTo>
                  <a:close/>
                </a:path>
              </a:pathLst>
            </a:custGeom>
            <a:solidFill>
              <a:srgbClr val="00CC00"/>
            </a:solidFill>
            <a:ln w="254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83" name="フリーフォーム: 図形 482">
              <a:extLst>
                <a:ext uri="{FF2B5EF4-FFF2-40B4-BE49-F238E27FC236}">
                  <a16:creationId xmlns:a16="http://schemas.microsoft.com/office/drawing/2014/main" id="{8F8C6303-904B-0127-04D3-D74263999EFF}"/>
                </a:ext>
              </a:extLst>
            </p:cNvPr>
            <p:cNvSpPr/>
            <p:nvPr/>
          </p:nvSpPr>
          <p:spPr bwMode="auto">
            <a:xfrm>
              <a:off x="3808552" y="5573938"/>
              <a:ext cx="659260" cy="512960"/>
            </a:xfrm>
            <a:custGeom>
              <a:avLst/>
              <a:gdLst>
                <a:gd name="connsiteX0" fmla="*/ 676283 w 895878"/>
                <a:gd name="connsiteY0" fmla="*/ 480 h 697067"/>
                <a:gd name="connsiteX1" fmla="*/ 698716 w 895878"/>
                <a:gd name="connsiteY1" fmla="*/ 8140 h 697067"/>
                <a:gd name="connsiteX2" fmla="*/ 741043 w 895878"/>
                <a:gd name="connsiteY2" fmla="*/ 80579 h 697067"/>
                <a:gd name="connsiteX3" fmla="*/ 741277 w 895878"/>
                <a:gd name="connsiteY3" fmla="*/ 80758 h 697067"/>
                <a:gd name="connsiteX4" fmla="*/ 774698 w 895878"/>
                <a:gd name="connsiteY4" fmla="*/ 106402 h 697067"/>
                <a:gd name="connsiteX5" fmla="*/ 795365 w 895878"/>
                <a:gd name="connsiteY5" fmla="*/ 150883 h 697067"/>
                <a:gd name="connsiteX6" fmla="*/ 796265 w 895878"/>
                <a:gd name="connsiteY6" fmla="*/ 159746 h 697067"/>
                <a:gd name="connsiteX7" fmla="*/ 808333 w 895878"/>
                <a:gd name="connsiteY7" fmla="*/ 164628 h 697067"/>
                <a:gd name="connsiteX8" fmla="*/ 836967 w 895878"/>
                <a:gd name="connsiteY8" fmla="*/ 198392 h 697067"/>
                <a:gd name="connsiteX9" fmla="*/ 852571 w 895878"/>
                <a:gd name="connsiteY9" fmla="*/ 265228 h 697067"/>
                <a:gd name="connsiteX10" fmla="*/ 895422 w 895878"/>
                <a:gd name="connsiteY10" fmla="*/ 362330 h 697067"/>
                <a:gd name="connsiteX11" fmla="*/ 845614 w 895878"/>
                <a:gd name="connsiteY11" fmla="*/ 470725 h 697067"/>
                <a:gd name="connsiteX12" fmla="*/ 839639 w 895878"/>
                <a:gd name="connsiteY12" fmla="*/ 553771 h 697067"/>
                <a:gd name="connsiteX13" fmla="*/ 752436 w 895878"/>
                <a:gd name="connsiteY13" fmla="*/ 586998 h 697067"/>
                <a:gd name="connsiteX14" fmla="*/ 710079 w 895878"/>
                <a:gd name="connsiteY14" fmla="*/ 685234 h 697067"/>
                <a:gd name="connsiteX15" fmla="*/ 602604 w 895878"/>
                <a:gd name="connsiteY15" fmla="*/ 660997 h 697067"/>
                <a:gd name="connsiteX16" fmla="*/ 449548 w 895878"/>
                <a:gd name="connsiteY16" fmla="*/ 649608 h 697067"/>
                <a:gd name="connsiteX17" fmla="*/ 373435 w 895878"/>
                <a:gd name="connsiteY17" fmla="*/ 611691 h 697067"/>
                <a:gd name="connsiteX18" fmla="*/ 370274 w 895878"/>
                <a:gd name="connsiteY18" fmla="*/ 600710 h 697067"/>
                <a:gd name="connsiteX19" fmla="*/ 329485 w 895878"/>
                <a:gd name="connsiteY19" fmla="*/ 597366 h 697067"/>
                <a:gd name="connsiteX20" fmla="*/ 258995 w 895878"/>
                <a:gd name="connsiteY20" fmla="*/ 523813 h 697067"/>
                <a:gd name="connsiteX21" fmla="*/ 227252 w 895878"/>
                <a:gd name="connsiteY21" fmla="*/ 517396 h 697067"/>
                <a:gd name="connsiteX22" fmla="*/ 52387 w 895878"/>
                <a:gd name="connsiteY22" fmla="*/ 528278 h 697067"/>
                <a:gd name="connsiteX23" fmla="*/ 158411 w 895878"/>
                <a:gd name="connsiteY23" fmla="*/ 475557 h 697067"/>
                <a:gd name="connsiteX24" fmla="*/ 0 w 895878"/>
                <a:gd name="connsiteY24" fmla="*/ 485416 h 697067"/>
                <a:gd name="connsiteX25" fmla="*/ 200761 w 895878"/>
                <a:gd name="connsiteY25" fmla="*/ 385588 h 697067"/>
                <a:gd name="connsiteX26" fmla="*/ 204273 w 895878"/>
                <a:gd name="connsiteY26" fmla="*/ 376726 h 697067"/>
                <a:gd name="connsiteX27" fmla="*/ 172872 w 895878"/>
                <a:gd name="connsiteY27" fmla="*/ 290039 h 697067"/>
                <a:gd name="connsiteX28" fmla="*/ 230218 w 895878"/>
                <a:gd name="connsiteY28" fmla="*/ 212989 h 697067"/>
                <a:gd name="connsiteX29" fmla="*/ 230767 w 895878"/>
                <a:gd name="connsiteY29" fmla="*/ 210958 h 697067"/>
                <a:gd name="connsiteX30" fmla="*/ 256312 w 895878"/>
                <a:gd name="connsiteY30" fmla="*/ 100312 h 697067"/>
                <a:gd name="connsiteX31" fmla="*/ 380582 w 895878"/>
                <a:gd name="connsiteY31" fmla="*/ 75034 h 697067"/>
                <a:gd name="connsiteX32" fmla="*/ 380610 w 895878"/>
                <a:gd name="connsiteY32" fmla="*/ 74992 h 697067"/>
                <a:gd name="connsiteX33" fmla="*/ 405324 w 895878"/>
                <a:gd name="connsiteY33" fmla="*/ 36973 h 697067"/>
                <a:gd name="connsiteX34" fmla="*/ 505876 w 895878"/>
                <a:gd name="connsiteY34" fmla="*/ 48793 h 697067"/>
                <a:gd name="connsiteX35" fmla="*/ 506322 w 895878"/>
                <a:gd name="connsiteY35" fmla="*/ 48077 h 697067"/>
                <a:gd name="connsiteX36" fmla="*/ 525950 w 895878"/>
                <a:gd name="connsiteY36" fmla="*/ 16633 h 697067"/>
                <a:gd name="connsiteX37" fmla="*/ 554697 w 895878"/>
                <a:gd name="connsiteY37" fmla="*/ 875 h 697067"/>
                <a:gd name="connsiteX38" fmla="*/ 588341 w 895878"/>
                <a:gd name="connsiteY38" fmla="*/ 6593 h 697067"/>
                <a:gd name="connsiteX39" fmla="*/ 614466 w 895878"/>
                <a:gd name="connsiteY39" fmla="*/ 33879 h 697067"/>
                <a:gd name="connsiteX40" fmla="*/ 615246 w 895878"/>
                <a:gd name="connsiteY40" fmla="*/ 34693 h 697067"/>
                <a:gd name="connsiteX41" fmla="*/ 676283 w 895878"/>
                <a:gd name="connsiteY41" fmla="*/ 480 h 697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895878" h="697067">
                  <a:moveTo>
                    <a:pt x="676283" y="480"/>
                  </a:moveTo>
                  <a:cubicBezTo>
                    <a:pt x="683871" y="1354"/>
                    <a:pt x="691444" y="3878"/>
                    <a:pt x="698716" y="8140"/>
                  </a:cubicBezTo>
                  <a:cubicBezTo>
                    <a:pt x="720880" y="21128"/>
                    <a:pt x="736774" y="48318"/>
                    <a:pt x="741043" y="80579"/>
                  </a:cubicBezTo>
                  <a:lnTo>
                    <a:pt x="741277" y="80758"/>
                  </a:lnTo>
                  <a:lnTo>
                    <a:pt x="774698" y="106402"/>
                  </a:lnTo>
                  <a:cubicBezTo>
                    <a:pt x="784038" y="118489"/>
                    <a:pt x="791214" y="133685"/>
                    <a:pt x="795365" y="150883"/>
                  </a:cubicBezTo>
                  <a:lnTo>
                    <a:pt x="796265" y="159746"/>
                  </a:lnTo>
                  <a:lnTo>
                    <a:pt x="808333" y="164628"/>
                  </a:lnTo>
                  <a:cubicBezTo>
                    <a:pt x="819407" y="172920"/>
                    <a:pt x="829291" y="184428"/>
                    <a:pt x="836967" y="198392"/>
                  </a:cubicBezTo>
                  <a:cubicBezTo>
                    <a:pt x="848117" y="218663"/>
                    <a:pt x="853672" y="242435"/>
                    <a:pt x="852571" y="265228"/>
                  </a:cubicBezTo>
                  <a:cubicBezTo>
                    <a:pt x="876816" y="289586"/>
                    <a:pt x="892596" y="325355"/>
                    <a:pt x="895422" y="362330"/>
                  </a:cubicBezTo>
                  <a:cubicBezTo>
                    <a:pt x="899179" y="411486"/>
                    <a:pt x="879494" y="454327"/>
                    <a:pt x="845614" y="470725"/>
                  </a:cubicBezTo>
                  <a:cubicBezTo>
                    <a:pt x="853272" y="499983"/>
                    <a:pt x="851086" y="530263"/>
                    <a:pt x="839639" y="553771"/>
                  </a:cubicBezTo>
                  <a:cubicBezTo>
                    <a:pt x="822247" y="589492"/>
                    <a:pt x="786906" y="602953"/>
                    <a:pt x="752436" y="586998"/>
                  </a:cubicBezTo>
                  <a:cubicBezTo>
                    <a:pt x="754143" y="629811"/>
                    <a:pt x="738016" y="667210"/>
                    <a:pt x="710079" y="685234"/>
                  </a:cubicBezTo>
                  <a:cubicBezTo>
                    <a:pt x="677159" y="706471"/>
                    <a:pt x="634271" y="696804"/>
                    <a:pt x="602604" y="660997"/>
                  </a:cubicBezTo>
                  <a:cubicBezTo>
                    <a:pt x="564504" y="713247"/>
                    <a:pt x="495462" y="708115"/>
                    <a:pt x="449548" y="649608"/>
                  </a:cubicBezTo>
                  <a:cubicBezTo>
                    <a:pt x="422998" y="661376"/>
                    <a:pt x="390813" y="645347"/>
                    <a:pt x="373435" y="611691"/>
                  </a:cubicBezTo>
                  <a:lnTo>
                    <a:pt x="370274" y="600710"/>
                  </a:lnTo>
                  <a:lnTo>
                    <a:pt x="329485" y="597366"/>
                  </a:lnTo>
                  <a:cubicBezTo>
                    <a:pt x="300775" y="587164"/>
                    <a:pt x="274948" y="561819"/>
                    <a:pt x="258995" y="523813"/>
                  </a:cubicBezTo>
                  <a:lnTo>
                    <a:pt x="227252" y="517396"/>
                  </a:lnTo>
                  <a:lnTo>
                    <a:pt x="52387" y="528278"/>
                  </a:lnTo>
                  <a:lnTo>
                    <a:pt x="158411" y="475557"/>
                  </a:lnTo>
                  <a:lnTo>
                    <a:pt x="0" y="485416"/>
                  </a:lnTo>
                  <a:lnTo>
                    <a:pt x="200761" y="385588"/>
                  </a:lnTo>
                  <a:lnTo>
                    <a:pt x="204273" y="376726"/>
                  </a:lnTo>
                  <a:cubicBezTo>
                    <a:pt x="182123" y="358979"/>
                    <a:pt x="169788" y="324924"/>
                    <a:pt x="172872" y="290039"/>
                  </a:cubicBezTo>
                  <a:cubicBezTo>
                    <a:pt x="176490" y="249194"/>
                    <a:pt x="200300" y="217199"/>
                    <a:pt x="230218" y="212989"/>
                  </a:cubicBezTo>
                  <a:cubicBezTo>
                    <a:pt x="230396" y="212307"/>
                    <a:pt x="230589" y="211640"/>
                    <a:pt x="230767" y="210958"/>
                  </a:cubicBezTo>
                  <a:cubicBezTo>
                    <a:pt x="226749" y="170735"/>
                    <a:pt x="236119" y="130172"/>
                    <a:pt x="256312" y="100312"/>
                  </a:cubicBezTo>
                  <a:cubicBezTo>
                    <a:pt x="288217" y="53151"/>
                    <a:pt x="339945" y="42640"/>
                    <a:pt x="380582" y="75034"/>
                  </a:cubicBezTo>
                  <a:lnTo>
                    <a:pt x="380610" y="74992"/>
                  </a:lnTo>
                  <a:lnTo>
                    <a:pt x="405324" y="36973"/>
                  </a:lnTo>
                  <a:cubicBezTo>
                    <a:pt x="435217" y="8793"/>
                    <a:pt x="477610" y="10875"/>
                    <a:pt x="505876" y="48793"/>
                  </a:cubicBezTo>
                  <a:lnTo>
                    <a:pt x="506322" y="48077"/>
                  </a:lnTo>
                  <a:lnTo>
                    <a:pt x="525950" y="16633"/>
                  </a:lnTo>
                  <a:cubicBezTo>
                    <a:pt x="534334" y="8403"/>
                    <a:pt x="544163" y="2907"/>
                    <a:pt x="554697" y="875"/>
                  </a:cubicBezTo>
                  <a:cubicBezTo>
                    <a:pt x="566291" y="-1363"/>
                    <a:pt x="577877" y="749"/>
                    <a:pt x="588341" y="6593"/>
                  </a:cubicBezTo>
                  <a:lnTo>
                    <a:pt x="614466" y="33879"/>
                  </a:lnTo>
                  <a:lnTo>
                    <a:pt x="615246" y="34693"/>
                  </a:lnTo>
                  <a:cubicBezTo>
                    <a:pt x="630613" y="10075"/>
                    <a:pt x="653519" y="-2143"/>
                    <a:pt x="676283" y="480"/>
                  </a:cubicBezTo>
                  <a:close/>
                </a:path>
              </a:pathLst>
            </a:custGeom>
            <a:solidFill>
              <a:srgbClr val="FFFF99"/>
            </a:solidFill>
            <a:ln w="254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494" name="グループ化 493">
            <a:extLst>
              <a:ext uri="{FF2B5EF4-FFF2-40B4-BE49-F238E27FC236}">
                <a16:creationId xmlns:a16="http://schemas.microsoft.com/office/drawing/2014/main" id="{C365DE5F-20B5-FE86-37AA-E2307EA5009B}"/>
              </a:ext>
            </a:extLst>
          </p:cNvPr>
          <p:cNvGrpSpPr/>
          <p:nvPr/>
        </p:nvGrpSpPr>
        <p:grpSpPr>
          <a:xfrm>
            <a:off x="3600125" y="3870930"/>
            <a:ext cx="2628134" cy="2452915"/>
            <a:chOff x="4640468" y="3264802"/>
            <a:chExt cx="2926510" cy="2731398"/>
          </a:xfrm>
        </p:grpSpPr>
        <p:sp>
          <p:nvSpPr>
            <p:cNvPr id="495" name="月 494">
              <a:extLst>
                <a:ext uri="{FF2B5EF4-FFF2-40B4-BE49-F238E27FC236}">
                  <a16:creationId xmlns:a16="http://schemas.microsoft.com/office/drawing/2014/main" id="{5DBB6BE8-A4D4-AED2-E09F-D3CE514CD6FE}"/>
                </a:ext>
              </a:extLst>
            </p:cNvPr>
            <p:cNvSpPr/>
            <p:nvPr/>
          </p:nvSpPr>
          <p:spPr bwMode="auto">
            <a:xfrm rot="3600000">
              <a:off x="5007851" y="3846471"/>
              <a:ext cx="236838" cy="729757"/>
            </a:xfrm>
            <a:prstGeom prst="moon">
              <a:avLst>
                <a:gd name="adj" fmla="val 27876"/>
              </a:avLst>
            </a:prstGeom>
            <a:solidFill>
              <a:srgbClr val="00CC00"/>
            </a:solidFill>
            <a:ln w="254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96" name="月 495">
              <a:extLst>
                <a:ext uri="{FF2B5EF4-FFF2-40B4-BE49-F238E27FC236}">
                  <a16:creationId xmlns:a16="http://schemas.microsoft.com/office/drawing/2014/main" id="{5D1DAE58-2375-4937-F6FA-199D84B22095}"/>
                </a:ext>
              </a:extLst>
            </p:cNvPr>
            <p:cNvSpPr/>
            <p:nvPr/>
          </p:nvSpPr>
          <p:spPr bwMode="auto">
            <a:xfrm rot="900000">
              <a:off x="4799881" y="3759596"/>
              <a:ext cx="236838" cy="729757"/>
            </a:xfrm>
            <a:prstGeom prst="moon">
              <a:avLst>
                <a:gd name="adj" fmla="val 27876"/>
              </a:avLst>
            </a:prstGeom>
            <a:solidFill>
              <a:srgbClr val="00CC00"/>
            </a:solidFill>
            <a:ln w="254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97" name="フリーフォーム: 図形 496">
              <a:extLst>
                <a:ext uri="{FF2B5EF4-FFF2-40B4-BE49-F238E27FC236}">
                  <a16:creationId xmlns:a16="http://schemas.microsoft.com/office/drawing/2014/main" id="{31877917-607A-AF36-0FC4-2CC6A86FAF45}"/>
                </a:ext>
              </a:extLst>
            </p:cNvPr>
            <p:cNvSpPr/>
            <p:nvPr/>
          </p:nvSpPr>
          <p:spPr bwMode="auto">
            <a:xfrm rot="1800000">
              <a:off x="6540578" y="3264802"/>
              <a:ext cx="475685" cy="2543199"/>
            </a:xfrm>
            <a:custGeom>
              <a:avLst/>
              <a:gdLst>
                <a:gd name="connsiteX0" fmla="*/ 165020 w 475685"/>
                <a:gd name="connsiteY0" fmla="*/ 2521259 h 2543199"/>
                <a:gd name="connsiteX1" fmla="*/ 0 w 475685"/>
                <a:gd name="connsiteY1" fmla="*/ 1913260 h 2543199"/>
                <a:gd name="connsiteX2" fmla="*/ 130086 w 475685"/>
                <a:gd name="connsiteY2" fmla="*/ 1348937 h 2543199"/>
                <a:gd name="connsiteX3" fmla="*/ 144967 w 475685"/>
                <a:gd name="connsiteY3" fmla="*/ 1330332 h 2543199"/>
                <a:gd name="connsiteX4" fmla="*/ 145540 w 475685"/>
                <a:gd name="connsiteY4" fmla="*/ 1321818 h 2543199"/>
                <a:gd name="connsiteX5" fmla="*/ 244577 w 475685"/>
                <a:gd name="connsiteY5" fmla="*/ 822525 h 2543199"/>
                <a:gd name="connsiteX6" fmla="*/ 355042 w 475685"/>
                <a:gd name="connsiteY6" fmla="*/ 471126 h 2543199"/>
                <a:gd name="connsiteX7" fmla="*/ 406009 w 475685"/>
                <a:gd name="connsiteY7" fmla="*/ 346585 h 2543199"/>
                <a:gd name="connsiteX8" fmla="*/ 396271 w 475685"/>
                <a:gd name="connsiteY8" fmla="*/ 346843 h 2543199"/>
                <a:gd name="connsiteX9" fmla="*/ 264845 w 475685"/>
                <a:gd name="connsiteY9" fmla="*/ 211583 h 2543199"/>
                <a:gd name="connsiteX10" fmla="*/ 363996 w 475685"/>
                <a:gd name="connsiteY10" fmla="*/ 0 h 2543199"/>
                <a:gd name="connsiteX11" fmla="*/ 337546 w 475685"/>
                <a:gd name="connsiteY11" fmla="*/ 192102 h 2543199"/>
                <a:gd name="connsiteX12" fmla="*/ 416561 w 475685"/>
                <a:gd name="connsiteY12" fmla="*/ 318848 h 2543199"/>
                <a:gd name="connsiteX13" fmla="*/ 418507 w 475685"/>
                <a:gd name="connsiteY13" fmla="*/ 320134 h 2543199"/>
                <a:gd name="connsiteX14" fmla="*/ 433167 w 475685"/>
                <a:gd name="connsiteY14" fmla="*/ 290274 h 2543199"/>
                <a:gd name="connsiteX15" fmla="*/ 455961 w 475685"/>
                <a:gd name="connsiteY15" fmla="*/ 251279 h 2543199"/>
                <a:gd name="connsiteX16" fmla="*/ 471169 w 475685"/>
                <a:gd name="connsiteY16" fmla="*/ 232696 h 2543199"/>
                <a:gd name="connsiteX17" fmla="*/ 475048 w 475685"/>
                <a:gd name="connsiteY17" fmla="*/ 256393 h 2543199"/>
                <a:gd name="connsiteX18" fmla="*/ 372489 w 475685"/>
                <a:gd name="connsiteY18" fmla="*/ 856799 h 2543199"/>
                <a:gd name="connsiteX19" fmla="*/ 262024 w 475685"/>
                <a:gd name="connsiteY19" fmla="*/ 1208198 h 2543199"/>
                <a:gd name="connsiteX20" fmla="*/ 222444 w 475685"/>
                <a:gd name="connsiteY20" fmla="*/ 1304914 h 2543199"/>
                <a:gd name="connsiteX21" fmla="*/ 222903 w 475685"/>
                <a:gd name="connsiteY21" fmla="*/ 1305262 h 2543199"/>
                <a:gd name="connsiteX22" fmla="*/ 387922 w 475685"/>
                <a:gd name="connsiteY22" fmla="*/ 1913260 h 2543199"/>
                <a:gd name="connsiteX23" fmla="*/ 222903 w 475685"/>
                <a:gd name="connsiteY23" fmla="*/ 2521259 h 2543199"/>
                <a:gd name="connsiteX24" fmla="*/ 193961 w 475685"/>
                <a:gd name="connsiteY24" fmla="*/ 2543199 h 25431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475685" h="2543199">
                  <a:moveTo>
                    <a:pt x="165020" y="2521259"/>
                  </a:moveTo>
                  <a:cubicBezTo>
                    <a:pt x="68045" y="2421087"/>
                    <a:pt x="0" y="2186580"/>
                    <a:pt x="0" y="1913260"/>
                  </a:cubicBezTo>
                  <a:cubicBezTo>
                    <a:pt x="0" y="1674105"/>
                    <a:pt x="52097" y="1464666"/>
                    <a:pt x="130086" y="1348937"/>
                  </a:cubicBezTo>
                  <a:lnTo>
                    <a:pt x="144967" y="1330332"/>
                  </a:lnTo>
                  <a:lnTo>
                    <a:pt x="145540" y="1321818"/>
                  </a:lnTo>
                  <a:cubicBezTo>
                    <a:pt x="156986" y="1199900"/>
                    <a:pt x="191653" y="1020040"/>
                    <a:pt x="244577" y="822525"/>
                  </a:cubicBezTo>
                  <a:cubicBezTo>
                    <a:pt x="279859" y="690849"/>
                    <a:pt x="318246" y="570025"/>
                    <a:pt x="355042" y="471126"/>
                  </a:cubicBezTo>
                  <a:lnTo>
                    <a:pt x="406009" y="346585"/>
                  </a:lnTo>
                  <a:lnTo>
                    <a:pt x="396271" y="346843"/>
                  </a:lnTo>
                  <a:cubicBezTo>
                    <a:pt x="337060" y="334621"/>
                    <a:pt x="284003" y="283085"/>
                    <a:pt x="264845" y="211583"/>
                  </a:cubicBezTo>
                  <a:cubicBezTo>
                    <a:pt x="239299" y="116247"/>
                    <a:pt x="283691" y="21518"/>
                    <a:pt x="363996" y="0"/>
                  </a:cubicBezTo>
                  <a:cubicBezTo>
                    <a:pt x="329148" y="53014"/>
                    <a:pt x="319348" y="124185"/>
                    <a:pt x="337546" y="192102"/>
                  </a:cubicBezTo>
                  <a:cubicBezTo>
                    <a:pt x="351195" y="243041"/>
                    <a:pt x="379398" y="287689"/>
                    <a:pt x="416561" y="318848"/>
                  </a:cubicBezTo>
                  <a:lnTo>
                    <a:pt x="418507" y="320134"/>
                  </a:lnTo>
                  <a:lnTo>
                    <a:pt x="433167" y="290274"/>
                  </a:lnTo>
                  <a:cubicBezTo>
                    <a:pt x="441109" y="275328"/>
                    <a:pt x="448732" y="262272"/>
                    <a:pt x="455961" y="251279"/>
                  </a:cubicBezTo>
                  <a:lnTo>
                    <a:pt x="471169" y="232696"/>
                  </a:lnTo>
                  <a:lnTo>
                    <a:pt x="475048" y="256393"/>
                  </a:lnTo>
                  <a:cubicBezTo>
                    <a:pt x="481162" y="361480"/>
                    <a:pt x="443055" y="593447"/>
                    <a:pt x="372489" y="856799"/>
                  </a:cubicBezTo>
                  <a:cubicBezTo>
                    <a:pt x="337207" y="988475"/>
                    <a:pt x="298820" y="1109300"/>
                    <a:pt x="262024" y="1208198"/>
                  </a:cubicBezTo>
                  <a:lnTo>
                    <a:pt x="222444" y="1304914"/>
                  </a:lnTo>
                  <a:lnTo>
                    <a:pt x="222903" y="1305262"/>
                  </a:lnTo>
                  <a:cubicBezTo>
                    <a:pt x="319878" y="1405433"/>
                    <a:pt x="387922" y="1639940"/>
                    <a:pt x="387922" y="1913260"/>
                  </a:cubicBezTo>
                  <a:cubicBezTo>
                    <a:pt x="387922" y="2186580"/>
                    <a:pt x="319878" y="2421087"/>
                    <a:pt x="222903" y="2521259"/>
                  </a:cubicBezTo>
                  <a:lnTo>
                    <a:pt x="193961" y="2543199"/>
                  </a:lnTo>
                  <a:close/>
                </a:path>
              </a:pathLst>
            </a:custGeom>
            <a:solidFill>
              <a:srgbClr val="00CC00"/>
            </a:solidFill>
            <a:ln w="254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98" name="フリーフォーム: 図形 497">
              <a:extLst>
                <a:ext uri="{FF2B5EF4-FFF2-40B4-BE49-F238E27FC236}">
                  <a16:creationId xmlns:a16="http://schemas.microsoft.com/office/drawing/2014/main" id="{E51C0809-9354-39B6-83D7-CEB5C2E4A5ED}"/>
                </a:ext>
              </a:extLst>
            </p:cNvPr>
            <p:cNvSpPr/>
            <p:nvPr/>
          </p:nvSpPr>
          <p:spPr bwMode="auto">
            <a:xfrm rot="11700000">
              <a:off x="5756840" y="3713945"/>
              <a:ext cx="291596" cy="1154204"/>
            </a:xfrm>
            <a:custGeom>
              <a:avLst/>
              <a:gdLst>
                <a:gd name="connsiteX0" fmla="*/ 177841 w 291596"/>
                <a:gd name="connsiteY0" fmla="*/ 0 h 1154204"/>
                <a:gd name="connsiteX1" fmla="*/ 186524 w 291596"/>
                <a:gd name="connsiteY1" fmla="*/ 16191 h 1154204"/>
                <a:gd name="connsiteX2" fmla="*/ 236032 w 291596"/>
                <a:gd name="connsiteY2" fmla="*/ 464837 h 1154204"/>
                <a:gd name="connsiteX3" fmla="*/ 206534 w 291596"/>
                <a:gd name="connsiteY3" fmla="*/ 840561 h 1154204"/>
                <a:gd name="connsiteX4" fmla="*/ 199698 w 291596"/>
                <a:gd name="connsiteY4" fmla="*/ 865473 h 1154204"/>
                <a:gd name="connsiteX5" fmla="*/ 240232 w 291596"/>
                <a:gd name="connsiteY5" fmla="*/ 869966 h 1154204"/>
                <a:gd name="connsiteX6" fmla="*/ 291596 w 291596"/>
                <a:gd name="connsiteY6" fmla="*/ 901469 h 1154204"/>
                <a:gd name="connsiteX7" fmla="*/ 112005 w 291596"/>
                <a:gd name="connsiteY7" fmla="*/ 974614 h 1154204"/>
                <a:gd name="connsiteX8" fmla="*/ 38860 w 291596"/>
                <a:gd name="connsiteY8" fmla="*/ 1154204 h 1154204"/>
                <a:gd name="connsiteX9" fmla="*/ 58783 w 291596"/>
                <a:gd name="connsiteY9" fmla="*/ 921392 h 1154204"/>
                <a:gd name="connsiteX10" fmla="*/ 116336 w 291596"/>
                <a:gd name="connsiteY10" fmla="*/ 880569 h 1154204"/>
                <a:gd name="connsiteX11" fmla="*/ 157048 w 291596"/>
                <a:gd name="connsiteY11" fmla="*/ 869350 h 1154204"/>
                <a:gd name="connsiteX12" fmla="*/ 149149 w 291596"/>
                <a:gd name="connsiteY12" fmla="*/ 840561 h 1154204"/>
                <a:gd name="connsiteX13" fmla="*/ 119650 w 291596"/>
                <a:gd name="connsiteY13" fmla="*/ 464837 h 1154204"/>
                <a:gd name="connsiteX14" fmla="*/ 169158 w 291596"/>
                <a:gd name="connsiteY14" fmla="*/ 16191 h 1154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91596" h="1154204">
                  <a:moveTo>
                    <a:pt x="177841" y="0"/>
                  </a:moveTo>
                  <a:lnTo>
                    <a:pt x="186524" y="16191"/>
                  </a:lnTo>
                  <a:cubicBezTo>
                    <a:pt x="215618" y="90107"/>
                    <a:pt x="236032" y="263152"/>
                    <a:pt x="236032" y="464837"/>
                  </a:cubicBezTo>
                  <a:cubicBezTo>
                    <a:pt x="236032" y="616101"/>
                    <a:pt x="224549" y="751255"/>
                    <a:pt x="206534" y="840561"/>
                  </a:cubicBezTo>
                  <a:lnTo>
                    <a:pt x="199698" y="865473"/>
                  </a:lnTo>
                  <a:lnTo>
                    <a:pt x="240232" y="869966"/>
                  </a:lnTo>
                  <a:cubicBezTo>
                    <a:pt x="259362" y="876307"/>
                    <a:pt x="276899" y="886772"/>
                    <a:pt x="291596" y="901469"/>
                  </a:cubicBezTo>
                  <a:cubicBezTo>
                    <a:pt x="228260" y="897796"/>
                    <a:pt x="161724" y="924895"/>
                    <a:pt x="112005" y="974614"/>
                  </a:cubicBezTo>
                  <a:cubicBezTo>
                    <a:pt x="62286" y="1024333"/>
                    <a:pt x="35187" y="1090869"/>
                    <a:pt x="38860" y="1154204"/>
                  </a:cubicBezTo>
                  <a:cubicBezTo>
                    <a:pt x="-19928" y="1095417"/>
                    <a:pt x="-11008" y="991183"/>
                    <a:pt x="58783" y="921392"/>
                  </a:cubicBezTo>
                  <a:cubicBezTo>
                    <a:pt x="76231" y="903945"/>
                    <a:pt x="95831" y="890301"/>
                    <a:pt x="116336" y="880569"/>
                  </a:cubicBezTo>
                  <a:lnTo>
                    <a:pt x="157048" y="869350"/>
                  </a:lnTo>
                  <a:lnTo>
                    <a:pt x="149149" y="840561"/>
                  </a:lnTo>
                  <a:cubicBezTo>
                    <a:pt x="131133" y="751255"/>
                    <a:pt x="119650" y="616101"/>
                    <a:pt x="119650" y="464837"/>
                  </a:cubicBezTo>
                  <a:cubicBezTo>
                    <a:pt x="119650" y="263152"/>
                    <a:pt x="140065" y="90107"/>
                    <a:pt x="169158" y="16191"/>
                  </a:cubicBezTo>
                  <a:close/>
                </a:path>
              </a:pathLst>
            </a:custGeom>
            <a:solidFill>
              <a:srgbClr val="00CC00"/>
            </a:solidFill>
            <a:ln w="254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99" name="月 498">
              <a:extLst>
                <a:ext uri="{FF2B5EF4-FFF2-40B4-BE49-F238E27FC236}">
                  <a16:creationId xmlns:a16="http://schemas.microsoft.com/office/drawing/2014/main" id="{6E76E132-CAED-A6C9-E770-85D386E88B96}"/>
                </a:ext>
              </a:extLst>
            </p:cNvPr>
            <p:cNvSpPr/>
            <p:nvPr/>
          </p:nvSpPr>
          <p:spPr bwMode="auto">
            <a:xfrm rot="16200000">
              <a:off x="5491065" y="3717462"/>
              <a:ext cx="1336906" cy="2673813"/>
            </a:xfrm>
            <a:prstGeom prst="moon">
              <a:avLst>
                <a:gd name="adj" fmla="val 71721"/>
              </a:avLst>
            </a:prstGeom>
            <a:solidFill>
              <a:srgbClr val="00CC00"/>
            </a:solidFill>
            <a:ln w="254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00" name="フリーフォーム: 図形 499">
              <a:extLst>
                <a:ext uri="{FF2B5EF4-FFF2-40B4-BE49-F238E27FC236}">
                  <a16:creationId xmlns:a16="http://schemas.microsoft.com/office/drawing/2014/main" id="{7B92581C-5599-FC86-E875-09A786B6D72E}"/>
                </a:ext>
              </a:extLst>
            </p:cNvPr>
            <p:cNvSpPr/>
            <p:nvPr/>
          </p:nvSpPr>
          <p:spPr bwMode="auto">
            <a:xfrm rot="11700000" flipH="1">
              <a:off x="4640468" y="4716806"/>
              <a:ext cx="991440" cy="1091709"/>
            </a:xfrm>
            <a:custGeom>
              <a:avLst/>
              <a:gdLst>
                <a:gd name="connsiteX0" fmla="*/ 106372 w 991440"/>
                <a:gd name="connsiteY0" fmla="*/ 1091709 h 1091709"/>
                <a:gd name="connsiteX1" fmla="*/ 79922 w 991440"/>
                <a:gd name="connsiteY1" fmla="*/ 899606 h 1091709"/>
                <a:gd name="connsiteX2" fmla="*/ 124968 w 991440"/>
                <a:gd name="connsiteY2" fmla="*/ 808250 h 1091709"/>
                <a:gd name="connsiteX3" fmla="*/ 167379 w 991440"/>
                <a:gd name="connsiteY3" fmla="*/ 772797 h 1091709"/>
                <a:gd name="connsiteX4" fmla="*/ 185977 w 991440"/>
                <a:gd name="connsiteY4" fmla="*/ 834734 h 1091709"/>
                <a:gd name="connsiteX5" fmla="*/ 194660 w 991440"/>
                <a:gd name="connsiteY5" fmla="*/ 849528 h 1091709"/>
                <a:gd name="connsiteX6" fmla="*/ 203343 w 991440"/>
                <a:gd name="connsiteY6" fmla="*/ 834734 h 1091709"/>
                <a:gd name="connsiteX7" fmla="*/ 252851 w 991440"/>
                <a:gd name="connsiteY7" fmla="*/ 424764 h 1091709"/>
                <a:gd name="connsiteX8" fmla="*/ 223353 w 991440"/>
                <a:gd name="connsiteY8" fmla="*/ 81431 h 1091709"/>
                <a:gd name="connsiteX9" fmla="*/ 207869 w 991440"/>
                <a:gd name="connsiteY9" fmla="*/ 29867 h 1091709"/>
                <a:gd name="connsiteX10" fmla="*/ 218668 w 991440"/>
                <a:gd name="connsiteY10" fmla="*/ 41867 h 1091709"/>
                <a:gd name="connsiteX11" fmla="*/ 559784 w 991440"/>
                <a:gd name="connsiteY11" fmla="*/ 283875 h 1091709"/>
                <a:gd name="connsiteX12" fmla="*/ 973078 w 991440"/>
                <a:gd name="connsiteY12" fmla="*/ 465323 h 1091709"/>
                <a:gd name="connsiteX13" fmla="*/ 991440 w 991440"/>
                <a:gd name="connsiteY13" fmla="*/ 465899 h 1091709"/>
                <a:gd name="connsiteX14" fmla="*/ 981760 w 991440"/>
                <a:gd name="connsiteY14" fmla="*/ 450284 h 1091709"/>
                <a:gd name="connsiteX15" fmla="*/ 617975 w 991440"/>
                <a:gd name="connsiteY15" fmla="*/ 183085 h 1091709"/>
                <a:gd name="connsiteX16" fmla="*/ 204681 w 991440"/>
                <a:gd name="connsiteY16" fmla="*/ 1637 h 1091709"/>
                <a:gd name="connsiteX17" fmla="*/ 195451 w 991440"/>
                <a:gd name="connsiteY17" fmla="*/ 1348 h 1091709"/>
                <a:gd name="connsiteX18" fmla="*/ 194660 w 991440"/>
                <a:gd name="connsiteY18" fmla="*/ 0 h 1091709"/>
                <a:gd name="connsiteX19" fmla="*/ 193897 w 991440"/>
                <a:gd name="connsiteY19" fmla="*/ 1299 h 1091709"/>
                <a:gd name="connsiteX20" fmla="*/ 186319 w 991440"/>
                <a:gd name="connsiteY20" fmla="*/ 1062 h 1091709"/>
                <a:gd name="connsiteX21" fmla="*/ 190283 w 991440"/>
                <a:gd name="connsiteY21" fmla="*/ 7457 h 1091709"/>
                <a:gd name="connsiteX22" fmla="*/ 185977 w 991440"/>
                <a:gd name="connsiteY22" fmla="*/ 14795 h 1091709"/>
                <a:gd name="connsiteX23" fmla="*/ 136469 w 991440"/>
                <a:gd name="connsiteY23" fmla="*/ 424764 h 1091709"/>
                <a:gd name="connsiteX24" fmla="*/ 150313 w 991440"/>
                <a:gd name="connsiteY24" fmla="*/ 673531 h 1091709"/>
                <a:gd name="connsiteX25" fmla="*/ 162226 w 991440"/>
                <a:gd name="connsiteY25" fmla="*/ 745492 h 1091709"/>
                <a:gd name="connsiteX26" fmla="*/ 138646 w 991440"/>
                <a:gd name="connsiteY26" fmla="*/ 744866 h 1091709"/>
                <a:gd name="connsiteX27" fmla="*/ 7220 w 991440"/>
                <a:gd name="connsiteY27" fmla="*/ 880126 h 1091709"/>
                <a:gd name="connsiteX28" fmla="*/ 17102 w 991440"/>
                <a:gd name="connsiteY28" fmla="*/ 1013599 h 1091709"/>
                <a:gd name="connsiteX29" fmla="*/ 106372 w 991440"/>
                <a:gd name="connsiteY29" fmla="*/ 1091709 h 10917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991440" h="1091709">
                  <a:moveTo>
                    <a:pt x="106372" y="1091709"/>
                  </a:moveTo>
                  <a:cubicBezTo>
                    <a:pt x="71523" y="1038695"/>
                    <a:pt x="61724" y="967523"/>
                    <a:pt x="79922" y="899606"/>
                  </a:cubicBezTo>
                  <a:cubicBezTo>
                    <a:pt x="89021" y="865648"/>
                    <a:pt x="104589" y="834484"/>
                    <a:pt x="124968" y="808250"/>
                  </a:cubicBezTo>
                  <a:lnTo>
                    <a:pt x="167379" y="772797"/>
                  </a:lnTo>
                  <a:lnTo>
                    <a:pt x="185977" y="834734"/>
                  </a:lnTo>
                  <a:lnTo>
                    <a:pt x="194660" y="849528"/>
                  </a:lnTo>
                  <a:lnTo>
                    <a:pt x="203343" y="834734"/>
                  </a:lnTo>
                  <a:cubicBezTo>
                    <a:pt x="232437" y="767189"/>
                    <a:pt x="252851" y="609062"/>
                    <a:pt x="252851" y="424764"/>
                  </a:cubicBezTo>
                  <a:cubicBezTo>
                    <a:pt x="252851" y="286540"/>
                    <a:pt x="241368" y="163038"/>
                    <a:pt x="223353" y="81431"/>
                  </a:cubicBezTo>
                  <a:lnTo>
                    <a:pt x="207869" y="29867"/>
                  </a:lnTo>
                  <a:lnTo>
                    <a:pt x="218668" y="41867"/>
                  </a:lnTo>
                  <a:cubicBezTo>
                    <a:pt x="280926" y="104829"/>
                    <a:pt x="406952" y="195638"/>
                    <a:pt x="559784" y="283875"/>
                  </a:cubicBezTo>
                  <a:cubicBezTo>
                    <a:pt x="734448" y="384717"/>
                    <a:pt x="894516" y="453561"/>
                    <a:pt x="973078" y="465323"/>
                  </a:cubicBezTo>
                  <a:lnTo>
                    <a:pt x="991440" y="465899"/>
                  </a:lnTo>
                  <a:lnTo>
                    <a:pt x="981760" y="450284"/>
                  </a:lnTo>
                  <a:cubicBezTo>
                    <a:pt x="932293" y="388130"/>
                    <a:pt x="792639" y="283927"/>
                    <a:pt x="617975" y="183085"/>
                  </a:cubicBezTo>
                  <a:cubicBezTo>
                    <a:pt x="443311" y="82243"/>
                    <a:pt x="283242" y="13400"/>
                    <a:pt x="204681" y="1637"/>
                  </a:cubicBezTo>
                  <a:lnTo>
                    <a:pt x="195451" y="1348"/>
                  </a:lnTo>
                  <a:lnTo>
                    <a:pt x="194660" y="0"/>
                  </a:lnTo>
                  <a:lnTo>
                    <a:pt x="193897" y="1299"/>
                  </a:lnTo>
                  <a:lnTo>
                    <a:pt x="186319" y="1062"/>
                  </a:lnTo>
                  <a:lnTo>
                    <a:pt x="190283" y="7457"/>
                  </a:lnTo>
                  <a:lnTo>
                    <a:pt x="185977" y="14795"/>
                  </a:lnTo>
                  <a:cubicBezTo>
                    <a:pt x="156883" y="82339"/>
                    <a:pt x="136469" y="240466"/>
                    <a:pt x="136469" y="424764"/>
                  </a:cubicBezTo>
                  <a:cubicBezTo>
                    <a:pt x="136469" y="516913"/>
                    <a:pt x="141573" y="602519"/>
                    <a:pt x="150313" y="673531"/>
                  </a:cubicBezTo>
                  <a:lnTo>
                    <a:pt x="162226" y="745492"/>
                  </a:lnTo>
                  <a:lnTo>
                    <a:pt x="138646" y="744866"/>
                  </a:lnTo>
                  <a:cubicBezTo>
                    <a:pt x="79436" y="757087"/>
                    <a:pt x="26379" y="808624"/>
                    <a:pt x="7220" y="880126"/>
                  </a:cubicBezTo>
                  <a:cubicBezTo>
                    <a:pt x="-5553" y="927794"/>
                    <a:pt x="-841" y="975310"/>
                    <a:pt x="17102" y="1013599"/>
                  </a:cubicBezTo>
                  <a:cubicBezTo>
                    <a:pt x="35045" y="1051888"/>
                    <a:pt x="66219" y="1080950"/>
                    <a:pt x="106372" y="1091709"/>
                  </a:cubicBezTo>
                  <a:close/>
                </a:path>
              </a:pathLst>
            </a:custGeom>
            <a:solidFill>
              <a:srgbClr val="00CC00"/>
            </a:solidFill>
            <a:ln w="254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01" name="フリーフォーム: 図形 500">
              <a:extLst>
                <a:ext uri="{FF2B5EF4-FFF2-40B4-BE49-F238E27FC236}">
                  <a16:creationId xmlns:a16="http://schemas.microsoft.com/office/drawing/2014/main" id="{7065EB5A-4665-D532-85C6-3C61AFB75DE7}"/>
                </a:ext>
              </a:extLst>
            </p:cNvPr>
            <p:cNvSpPr/>
            <p:nvPr/>
          </p:nvSpPr>
          <p:spPr bwMode="auto">
            <a:xfrm rot="16200000">
              <a:off x="5223921" y="4812875"/>
              <a:ext cx="696354" cy="588552"/>
            </a:xfrm>
            <a:custGeom>
              <a:avLst/>
              <a:gdLst>
                <a:gd name="connsiteX0" fmla="*/ 445393 w 445393"/>
                <a:gd name="connsiteY0" fmla="*/ 363033 h 376442"/>
                <a:gd name="connsiteX1" fmla="*/ 130698 w 445393"/>
                <a:gd name="connsiteY1" fmla="*/ 208770 h 376442"/>
                <a:gd name="connsiteX2" fmla="*/ 13298 w 445393"/>
                <a:gd name="connsiteY2" fmla="*/ 63971 h 376442"/>
                <a:gd name="connsiteX3" fmla="*/ 0 w 445393"/>
                <a:gd name="connsiteY3" fmla="*/ 40214 h 376442"/>
                <a:gd name="connsiteX4" fmla="*/ 33180 w 445393"/>
                <a:gd name="connsiteY4" fmla="*/ 0 h 376442"/>
                <a:gd name="connsiteX5" fmla="*/ 50313 w 445393"/>
                <a:gd name="connsiteY5" fmla="*/ 26998 h 376442"/>
                <a:gd name="connsiteX6" fmla="*/ 170805 w 445393"/>
                <a:gd name="connsiteY6" fmla="*/ 168662 h 376442"/>
                <a:gd name="connsiteX7" fmla="*/ 445393 w 445393"/>
                <a:gd name="connsiteY7" fmla="*/ 363033 h 3764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45393" h="376442">
                  <a:moveTo>
                    <a:pt x="445393" y="363033"/>
                  </a:moveTo>
                  <a:cubicBezTo>
                    <a:pt x="401091" y="407335"/>
                    <a:pt x="260197" y="338270"/>
                    <a:pt x="130698" y="208770"/>
                  </a:cubicBezTo>
                  <a:cubicBezTo>
                    <a:pt x="82135" y="160208"/>
                    <a:pt x="42071" y="110043"/>
                    <a:pt x="13298" y="63971"/>
                  </a:cubicBezTo>
                  <a:lnTo>
                    <a:pt x="0" y="40214"/>
                  </a:lnTo>
                  <a:lnTo>
                    <a:pt x="33180" y="0"/>
                  </a:lnTo>
                  <a:lnTo>
                    <a:pt x="50313" y="26998"/>
                  </a:lnTo>
                  <a:cubicBezTo>
                    <a:pt x="83611" y="74038"/>
                    <a:pt x="124678" y="122534"/>
                    <a:pt x="170805" y="168662"/>
                  </a:cubicBezTo>
                  <a:cubicBezTo>
                    <a:pt x="263060" y="260917"/>
                    <a:pt x="364792" y="332929"/>
                    <a:pt x="445393" y="363033"/>
                  </a:cubicBezTo>
                  <a:close/>
                </a:path>
              </a:pathLst>
            </a:custGeom>
            <a:solidFill>
              <a:srgbClr val="FF0000"/>
            </a:solidFill>
            <a:ln w="254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02" name="二等辺三角形 501">
              <a:extLst>
                <a:ext uri="{FF2B5EF4-FFF2-40B4-BE49-F238E27FC236}">
                  <a16:creationId xmlns:a16="http://schemas.microsoft.com/office/drawing/2014/main" id="{DD687AAB-470F-1DBE-66EB-52E6002DE5F7}"/>
                </a:ext>
              </a:extLst>
            </p:cNvPr>
            <p:cNvSpPr/>
            <p:nvPr/>
          </p:nvSpPr>
          <p:spPr bwMode="auto">
            <a:xfrm rot="18900000">
              <a:off x="5279463" y="4809221"/>
              <a:ext cx="249731" cy="158846"/>
            </a:xfrm>
            <a:prstGeom prst="triangle">
              <a:avLst>
                <a:gd name="adj" fmla="val 43218"/>
              </a:avLst>
            </a:prstGeom>
            <a:solidFill>
              <a:srgbClr val="FF0000"/>
            </a:solidFill>
            <a:ln w="254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503" name="グループ化 502">
              <a:extLst>
                <a:ext uri="{FF2B5EF4-FFF2-40B4-BE49-F238E27FC236}">
                  <a16:creationId xmlns:a16="http://schemas.microsoft.com/office/drawing/2014/main" id="{0DF3AFAA-6237-CA1D-F7C1-2389054E6894}"/>
                </a:ext>
              </a:extLst>
            </p:cNvPr>
            <p:cNvGrpSpPr/>
            <p:nvPr/>
          </p:nvGrpSpPr>
          <p:grpSpPr>
            <a:xfrm>
              <a:off x="5309916" y="5307813"/>
              <a:ext cx="340036" cy="489456"/>
              <a:chOff x="5455054" y="1942431"/>
              <a:chExt cx="340036" cy="489456"/>
            </a:xfrm>
            <a:solidFill>
              <a:srgbClr val="FF0000"/>
            </a:solidFill>
          </p:grpSpPr>
          <p:sp>
            <p:nvSpPr>
              <p:cNvPr id="509" name="二等辺三角形 508">
                <a:extLst>
                  <a:ext uri="{FF2B5EF4-FFF2-40B4-BE49-F238E27FC236}">
                    <a16:creationId xmlns:a16="http://schemas.microsoft.com/office/drawing/2014/main" id="{AAB03505-5DC5-8E38-19FB-11FFDCEA57AA}"/>
                  </a:ext>
                </a:extLst>
              </p:cNvPr>
              <p:cNvSpPr/>
              <p:nvPr/>
            </p:nvSpPr>
            <p:spPr bwMode="auto">
              <a:xfrm rot="18900000">
                <a:off x="5556356" y="1942431"/>
                <a:ext cx="238734" cy="481414"/>
              </a:xfrm>
              <a:prstGeom prst="triangle">
                <a:avLst/>
              </a:prstGeom>
              <a:grpFill/>
              <a:ln w="254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10" name="二等辺三角形 509">
                <a:extLst>
                  <a:ext uri="{FF2B5EF4-FFF2-40B4-BE49-F238E27FC236}">
                    <a16:creationId xmlns:a16="http://schemas.microsoft.com/office/drawing/2014/main" id="{C6FA8527-004C-8C1A-D5CA-00E625857C4F}"/>
                  </a:ext>
                </a:extLst>
              </p:cNvPr>
              <p:cNvSpPr/>
              <p:nvPr/>
            </p:nvSpPr>
            <p:spPr bwMode="auto">
              <a:xfrm rot="20700000">
                <a:off x="5457639" y="1991191"/>
                <a:ext cx="243342" cy="440696"/>
              </a:xfrm>
              <a:prstGeom prst="triangle">
                <a:avLst/>
              </a:prstGeom>
              <a:grpFill/>
              <a:ln w="254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11" name="楕円 510">
                <a:extLst>
                  <a:ext uri="{FF2B5EF4-FFF2-40B4-BE49-F238E27FC236}">
                    <a16:creationId xmlns:a16="http://schemas.microsoft.com/office/drawing/2014/main" id="{F0F1E6FC-EE78-3927-98DB-69910B5771DC}"/>
                  </a:ext>
                </a:extLst>
              </p:cNvPr>
              <p:cNvSpPr/>
              <p:nvPr/>
            </p:nvSpPr>
            <p:spPr bwMode="auto">
              <a:xfrm>
                <a:off x="5455054" y="1948341"/>
                <a:ext cx="130056" cy="142563"/>
              </a:xfrm>
              <a:prstGeom prst="ellipse">
                <a:avLst/>
              </a:prstGeom>
              <a:grpFill/>
              <a:ln w="254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504" name="楕円 503">
              <a:extLst>
                <a:ext uri="{FF2B5EF4-FFF2-40B4-BE49-F238E27FC236}">
                  <a16:creationId xmlns:a16="http://schemas.microsoft.com/office/drawing/2014/main" id="{B394F38C-1E8F-3E79-5AD5-A055F6EB1C59}"/>
                </a:ext>
              </a:extLst>
            </p:cNvPr>
            <p:cNvSpPr/>
            <p:nvPr/>
          </p:nvSpPr>
          <p:spPr bwMode="auto">
            <a:xfrm>
              <a:off x="4963340" y="4774917"/>
              <a:ext cx="231653" cy="231653"/>
            </a:xfrm>
            <a:prstGeom prst="ellipse">
              <a:avLst/>
            </a:prstGeom>
            <a:solidFill>
              <a:srgbClr val="FFFFFF"/>
            </a:solidFill>
            <a:ln w="254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05" name="楕円 504">
              <a:extLst>
                <a:ext uri="{FF2B5EF4-FFF2-40B4-BE49-F238E27FC236}">
                  <a16:creationId xmlns:a16="http://schemas.microsoft.com/office/drawing/2014/main" id="{39DAB74E-5FEC-8EE4-4D05-8DF4A05BD73E}"/>
                </a:ext>
              </a:extLst>
            </p:cNvPr>
            <p:cNvSpPr/>
            <p:nvPr/>
          </p:nvSpPr>
          <p:spPr bwMode="auto">
            <a:xfrm>
              <a:off x="5039621" y="4851198"/>
              <a:ext cx="79092" cy="79092"/>
            </a:xfrm>
            <a:prstGeom prst="ellipse">
              <a:avLst/>
            </a:prstGeom>
            <a:solidFill>
              <a:srgbClr val="000000"/>
            </a:solidFill>
            <a:ln w="254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06" name="楕円 505">
              <a:extLst>
                <a:ext uri="{FF2B5EF4-FFF2-40B4-BE49-F238E27FC236}">
                  <a16:creationId xmlns:a16="http://schemas.microsoft.com/office/drawing/2014/main" id="{7CCB3171-412D-3B8B-C643-1291FB7EE980}"/>
                </a:ext>
              </a:extLst>
            </p:cNvPr>
            <p:cNvSpPr/>
            <p:nvPr/>
          </p:nvSpPr>
          <p:spPr bwMode="auto">
            <a:xfrm>
              <a:off x="5151459" y="4558223"/>
              <a:ext cx="231653" cy="231653"/>
            </a:xfrm>
            <a:prstGeom prst="ellipse">
              <a:avLst/>
            </a:prstGeom>
            <a:solidFill>
              <a:srgbClr val="FFFFFF"/>
            </a:solidFill>
            <a:ln w="254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07" name="楕円 506">
              <a:extLst>
                <a:ext uri="{FF2B5EF4-FFF2-40B4-BE49-F238E27FC236}">
                  <a16:creationId xmlns:a16="http://schemas.microsoft.com/office/drawing/2014/main" id="{C4F558F4-E7B7-CC6D-C923-96561145F502}"/>
                </a:ext>
              </a:extLst>
            </p:cNvPr>
            <p:cNvSpPr/>
            <p:nvPr/>
          </p:nvSpPr>
          <p:spPr bwMode="auto">
            <a:xfrm>
              <a:off x="5227740" y="4634504"/>
              <a:ext cx="79092" cy="79092"/>
            </a:xfrm>
            <a:prstGeom prst="ellipse">
              <a:avLst/>
            </a:prstGeom>
            <a:solidFill>
              <a:srgbClr val="000000"/>
            </a:solidFill>
            <a:ln w="254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08" name="フリーフォーム: 図形 507">
              <a:extLst>
                <a:ext uri="{FF2B5EF4-FFF2-40B4-BE49-F238E27FC236}">
                  <a16:creationId xmlns:a16="http://schemas.microsoft.com/office/drawing/2014/main" id="{7278F795-6C72-7F49-1759-8527664B1C0C}"/>
                </a:ext>
              </a:extLst>
            </p:cNvPr>
            <p:cNvSpPr/>
            <p:nvPr/>
          </p:nvSpPr>
          <p:spPr bwMode="auto">
            <a:xfrm rot="20700000">
              <a:off x="6321531" y="4734685"/>
              <a:ext cx="1245447" cy="1261515"/>
            </a:xfrm>
            <a:custGeom>
              <a:avLst/>
              <a:gdLst>
                <a:gd name="connsiteX0" fmla="*/ 859840 w 1245447"/>
                <a:gd name="connsiteY0" fmla="*/ 0 h 1261515"/>
                <a:gd name="connsiteX1" fmla="*/ 895820 w 1245447"/>
                <a:gd name="connsiteY1" fmla="*/ 4950 h 1261515"/>
                <a:gd name="connsiteX2" fmla="*/ 898560 w 1245447"/>
                <a:gd name="connsiteY2" fmla="*/ 24864 h 1261515"/>
                <a:gd name="connsiteX3" fmla="*/ 899364 w 1245447"/>
                <a:gd name="connsiteY3" fmla="*/ 26646 h 1261515"/>
                <a:gd name="connsiteX4" fmla="*/ 955696 w 1245447"/>
                <a:gd name="connsiteY4" fmla="*/ 633137 h 1261515"/>
                <a:gd name="connsiteX5" fmla="*/ 939944 w 1245447"/>
                <a:gd name="connsiteY5" fmla="*/ 1001153 h 1261515"/>
                <a:gd name="connsiteX6" fmla="*/ 937937 w 1245447"/>
                <a:gd name="connsiteY6" fmla="*/ 1016920 h 1261515"/>
                <a:gd name="connsiteX7" fmla="*/ 940368 w 1245447"/>
                <a:gd name="connsiteY7" fmla="*/ 1013882 h 1261515"/>
                <a:gd name="connsiteX8" fmla="*/ 1066736 w 1245447"/>
                <a:gd name="connsiteY8" fmla="*/ 969792 h 1261515"/>
                <a:gd name="connsiteX9" fmla="*/ 1245447 w 1245447"/>
                <a:gd name="connsiteY9" fmla="*/ 1120327 h 1261515"/>
                <a:gd name="connsiteX10" fmla="*/ 1066736 w 1245447"/>
                <a:gd name="connsiteY10" fmla="*/ 1045059 h 1261515"/>
                <a:gd name="connsiteX11" fmla="*/ 966833 w 1245447"/>
                <a:gd name="connsiteY11" fmla="*/ 1064924 h 1261515"/>
                <a:gd name="connsiteX12" fmla="*/ 929186 w 1245447"/>
                <a:gd name="connsiteY12" fmla="*/ 1085645 h 1261515"/>
                <a:gd name="connsiteX13" fmla="*/ 922132 w 1245447"/>
                <a:gd name="connsiteY13" fmla="*/ 1141050 h 1261515"/>
                <a:gd name="connsiteX14" fmla="*/ 899364 w 1245447"/>
                <a:gd name="connsiteY14" fmla="*/ 1239629 h 1261515"/>
                <a:gd name="connsiteX15" fmla="*/ 889484 w 1245447"/>
                <a:gd name="connsiteY15" fmla="*/ 1261515 h 1261515"/>
                <a:gd name="connsiteX16" fmla="*/ 879604 w 1245447"/>
                <a:gd name="connsiteY16" fmla="*/ 1239629 h 1261515"/>
                <a:gd name="connsiteX17" fmla="*/ 823271 w 1245447"/>
                <a:gd name="connsiteY17" fmla="*/ 633137 h 1261515"/>
                <a:gd name="connsiteX18" fmla="*/ 839024 w 1245447"/>
                <a:gd name="connsiteY18" fmla="*/ 265121 h 1261515"/>
                <a:gd name="connsiteX19" fmla="*/ 841320 w 1245447"/>
                <a:gd name="connsiteY19" fmla="*/ 244266 h 1261515"/>
                <a:gd name="connsiteX20" fmla="*/ 815780 w 1245447"/>
                <a:gd name="connsiteY20" fmla="*/ 294034 h 1261515"/>
                <a:gd name="connsiteX21" fmla="*/ 587536 w 1245447"/>
                <a:gd name="connsiteY21" fmla="*/ 587535 h 1261515"/>
                <a:gd name="connsiteX22" fmla="*/ 40930 w 1245447"/>
                <a:gd name="connsiteY22" fmla="*/ 900769 h 1261515"/>
                <a:gd name="connsiteX23" fmla="*/ 4951 w 1245447"/>
                <a:gd name="connsiteY23" fmla="*/ 895819 h 1261515"/>
                <a:gd name="connsiteX24" fmla="*/ 0 w 1245447"/>
                <a:gd name="connsiteY24" fmla="*/ 859840 h 1261515"/>
                <a:gd name="connsiteX25" fmla="*/ 313234 w 1245447"/>
                <a:gd name="connsiteY25" fmla="*/ 313233 h 1261515"/>
                <a:gd name="connsiteX26" fmla="*/ 859840 w 1245447"/>
                <a:gd name="connsiteY26" fmla="*/ 0 h 12615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245447" h="1261515">
                  <a:moveTo>
                    <a:pt x="859840" y="0"/>
                  </a:moveTo>
                  <a:lnTo>
                    <a:pt x="895820" y="4950"/>
                  </a:lnTo>
                  <a:lnTo>
                    <a:pt x="898560" y="24864"/>
                  </a:lnTo>
                  <a:lnTo>
                    <a:pt x="899364" y="26646"/>
                  </a:lnTo>
                  <a:cubicBezTo>
                    <a:pt x="932468" y="126568"/>
                    <a:pt x="955696" y="360495"/>
                    <a:pt x="955696" y="633137"/>
                  </a:cubicBezTo>
                  <a:cubicBezTo>
                    <a:pt x="955696" y="769458"/>
                    <a:pt x="949889" y="896101"/>
                    <a:pt x="939944" y="1001153"/>
                  </a:cubicBezTo>
                  <a:lnTo>
                    <a:pt x="937937" y="1016920"/>
                  </a:lnTo>
                  <a:lnTo>
                    <a:pt x="940368" y="1013882"/>
                  </a:lnTo>
                  <a:cubicBezTo>
                    <a:pt x="972709" y="986641"/>
                    <a:pt x="1017386" y="969792"/>
                    <a:pt x="1066736" y="969792"/>
                  </a:cubicBezTo>
                  <a:cubicBezTo>
                    <a:pt x="1165435" y="969792"/>
                    <a:pt x="1245447" y="1037189"/>
                    <a:pt x="1245447" y="1120327"/>
                  </a:cubicBezTo>
                  <a:cubicBezTo>
                    <a:pt x="1203259" y="1072945"/>
                    <a:pt x="1137049" y="1045059"/>
                    <a:pt x="1066736" y="1045059"/>
                  </a:cubicBezTo>
                  <a:cubicBezTo>
                    <a:pt x="1031579" y="1045059"/>
                    <a:pt x="997449" y="1052030"/>
                    <a:pt x="966833" y="1064924"/>
                  </a:cubicBezTo>
                  <a:lnTo>
                    <a:pt x="929186" y="1085645"/>
                  </a:lnTo>
                  <a:lnTo>
                    <a:pt x="922132" y="1141050"/>
                  </a:lnTo>
                  <a:cubicBezTo>
                    <a:pt x="915299" y="1181293"/>
                    <a:pt x="907640" y="1214649"/>
                    <a:pt x="899364" y="1239629"/>
                  </a:cubicBezTo>
                  <a:lnTo>
                    <a:pt x="889484" y="1261515"/>
                  </a:lnTo>
                  <a:lnTo>
                    <a:pt x="879604" y="1239629"/>
                  </a:lnTo>
                  <a:cubicBezTo>
                    <a:pt x="846500" y="1139706"/>
                    <a:pt x="823271" y="905780"/>
                    <a:pt x="823271" y="633137"/>
                  </a:cubicBezTo>
                  <a:cubicBezTo>
                    <a:pt x="823271" y="496816"/>
                    <a:pt x="829078" y="370174"/>
                    <a:pt x="839024" y="265121"/>
                  </a:cubicBezTo>
                  <a:lnTo>
                    <a:pt x="841320" y="244266"/>
                  </a:lnTo>
                  <a:lnTo>
                    <a:pt x="815780" y="294034"/>
                  </a:lnTo>
                  <a:cubicBezTo>
                    <a:pt x="761913" y="389102"/>
                    <a:pt x="684169" y="490902"/>
                    <a:pt x="587536" y="587535"/>
                  </a:cubicBezTo>
                  <a:cubicBezTo>
                    <a:pt x="394270" y="780801"/>
                    <a:pt x="180333" y="898509"/>
                    <a:pt x="40930" y="900769"/>
                  </a:cubicBezTo>
                  <a:lnTo>
                    <a:pt x="4951" y="895819"/>
                  </a:lnTo>
                  <a:lnTo>
                    <a:pt x="0" y="859840"/>
                  </a:lnTo>
                  <a:cubicBezTo>
                    <a:pt x="2260" y="720436"/>
                    <a:pt x="119967" y="506499"/>
                    <a:pt x="313234" y="313233"/>
                  </a:cubicBezTo>
                  <a:cubicBezTo>
                    <a:pt x="506500" y="119967"/>
                    <a:pt x="720437" y="2260"/>
                    <a:pt x="859840" y="0"/>
                  </a:cubicBezTo>
                  <a:close/>
                </a:path>
              </a:pathLst>
            </a:custGeom>
            <a:solidFill>
              <a:srgbClr val="00CC00"/>
            </a:solidFill>
            <a:ln w="254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512" name="グループ化 511">
            <a:extLst>
              <a:ext uri="{FF2B5EF4-FFF2-40B4-BE49-F238E27FC236}">
                <a16:creationId xmlns:a16="http://schemas.microsoft.com/office/drawing/2014/main" id="{5CAA3E91-74A5-C750-D1B4-EFC5F383A972}"/>
              </a:ext>
            </a:extLst>
          </p:cNvPr>
          <p:cNvGrpSpPr/>
          <p:nvPr/>
        </p:nvGrpSpPr>
        <p:grpSpPr>
          <a:xfrm>
            <a:off x="6709911" y="3735197"/>
            <a:ext cx="2608574" cy="2958525"/>
            <a:chOff x="7860508" y="3648252"/>
            <a:chExt cx="3403236" cy="3859794"/>
          </a:xfrm>
        </p:grpSpPr>
        <p:sp>
          <p:nvSpPr>
            <p:cNvPr id="513" name="フリーフォーム: 図形 512">
              <a:extLst>
                <a:ext uri="{FF2B5EF4-FFF2-40B4-BE49-F238E27FC236}">
                  <a16:creationId xmlns:a16="http://schemas.microsoft.com/office/drawing/2014/main" id="{39A55FD3-8DEF-52F5-359E-84ED2FB169D6}"/>
                </a:ext>
              </a:extLst>
            </p:cNvPr>
            <p:cNvSpPr/>
            <p:nvPr/>
          </p:nvSpPr>
          <p:spPr bwMode="auto">
            <a:xfrm rot="8100000">
              <a:off x="9444856" y="4964847"/>
              <a:ext cx="475685" cy="2543199"/>
            </a:xfrm>
            <a:custGeom>
              <a:avLst/>
              <a:gdLst>
                <a:gd name="connsiteX0" fmla="*/ 165020 w 475685"/>
                <a:gd name="connsiteY0" fmla="*/ 2521259 h 2543199"/>
                <a:gd name="connsiteX1" fmla="*/ 0 w 475685"/>
                <a:gd name="connsiteY1" fmla="*/ 1913260 h 2543199"/>
                <a:gd name="connsiteX2" fmla="*/ 130086 w 475685"/>
                <a:gd name="connsiteY2" fmla="*/ 1348937 h 2543199"/>
                <a:gd name="connsiteX3" fmla="*/ 144967 w 475685"/>
                <a:gd name="connsiteY3" fmla="*/ 1330332 h 2543199"/>
                <a:gd name="connsiteX4" fmla="*/ 145540 w 475685"/>
                <a:gd name="connsiteY4" fmla="*/ 1321818 h 2543199"/>
                <a:gd name="connsiteX5" fmla="*/ 244577 w 475685"/>
                <a:gd name="connsiteY5" fmla="*/ 822525 h 2543199"/>
                <a:gd name="connsiteX6" fmla="*/ 355042 w 475685"/>
                <a:gd name="connsiteY6" fmla="*/ 471126 h 2543199"/>
                <a:gd name="connsiteX7" fmla="*/ 406009 w 475685"/>
                <a:gd name="connsiteY7" fmla="*/ 346585 h 2543199"/>
                <a:gd name="connsiteX8" fmla="*/ 396271 w 475685"/>
                <a:gd name="connsiteY8" fmla="*/ 346843 h 2543199"/>
                <a:gd name="connsiteX9" fmla="*/ 264845 w 475685"/>
                <a:gd name="connsiteY9" fmla="*/ 211583 h 2543199"/>
                <a:gd name="connsiteX10" fmla="*/ 363996 w 475685"/>
                <a:gd name="connsiteY10" fmla="*/ 0 h 2543199"/>
                <a:gd name="connsiteX11" fmla="*/ 337546 w 475685"/>
                <a:gd name="connsiteY11" fmla="*/ 192102 h 2543199"/>
                <a:gd name="connsiteX12" fmla="*/ 416561 w 475685"/>
                <a:gd name="connsiteY12" fmla="*/ 318848 h 2543199"/>
                <a:gd name="connsiteX13" fmla="*/ 418507 w 475685"/>
                <a:gd name="connsiteY13" fmla="*/ 320134 h 2543199"/>
                <a:gd name="connsiteX14" fmla="*/ 433167 w 475685"/>
                <a:gd name="connsiteY14" fmla="*/ 290274 h 2543199"/>
                <a:gd name="connsiteX15" fmla="*/ 455961 w 475685"/>
                <a:gd name="connsiteY15" fmla="*/ 251279 h 2543199"/>
                <a:gd name="connsiteX16" fmla="*/ 471169 w 475685"/>
                <a:gd name="connsiteY16" fmla="*/ 232696 h 2543199"/>
                <a:gd name="connsiteX17" fmla="*/ 475048 w 475685"/>
                <a:gd name="connsiteY17" fmla="*/ 256393 h 2543199"/>
                <a:gd name="connsiteX18" fmla="*/ 372489 w 475685"/>
                <a:gd name="connsiteY18" fmla="*/ 856799 h 2543199"/>
                <a:gd name="connsiteX19" fmla="*/ 262024 w 475685"/>
                <a:gd name="connsiteY19" fmla="*/ 1208198 h 2543199"/>
                <a:gd name="connsiteX20" fmla="*/ 222444 w 475685"/>
                <a:gd name="connsiteY20" fmla="*/ 1304914 h 2543199"/>
                <a:gd name="connsiteX21" fmla="*/ 222903 w 475685"/>
                <a:gd name="connsiteY21" fmla="*/ 1305262 h 2543199"/>
                <a:gd name="connsiteX22" fmla="*/ 387922 w 475685"/>
                <a:gd name="connsiteY22" fmla="*/ 1913260 h 2543199"/>
                <a:gd name="connsiteX23" fmla="*/ 222903 w 475685"/>
                <a:gd name="connsiteY23" fmla="*/ 2521259 h 2543199"/>
                <a:gd name="connsiteX24" fmla="*/ 193961 w 475685"/>
                <a:gd name="connsiteY24" fmla="*/ 2543199 h 25431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475685" h="2543199">
                  <a:moveTo>
                    <a:pt x="165020" y="2521259"/>
                  </a:moveTo>
                  <a:cubicBezTo>
                    <a:pt x="68045" y="2421087"/>
                    <a:pt x="0" y="2186580"/>
                    <a:pt x="0" y="1913260"/>
                  </a:cubicBezTo>
                  <a:cubicBezTo>
                    <a:pt x="0" y="1674105"/>
                    <a:pt x="52097" y="1464666"/>
                    <a:pt x="130086" y="1348937"/>
                  </a:cubicBezTo>
                  <a:lnTo>
                    <a:pt x="144967" y="1330332"/>
                  </a:lnTo>
                  <a:lnTo>
                    <a:pt x="145540" y="1321818"/>
                  </a:lnTo>
                  <a:cubicBezTo>
                    <a:pt x="156986" y="1199900"/>
                    <a:pt x="191653" y="1020040"/>
                    <a:pt x="244577" y="822525"/>
                  </a:cubicBezTo>
                  <a:cubicBezTo>
                    <a:pt x="279859" y="690849"/>
                    <a:pt x="318246" y="570025"/>
                    <a:pt x="355042" y="471126"/>
                  </a:cubicBezTo>
                  <a:lnTo>
                    <a:pt x="406009" y="346585"/>
                  </a:lnTo>
                  <a:lnTo>
                    <a:pt x="396271" y="346843"/>
                  </a:lnTo>
                  <a:cubicBezTo>
                    <a:pt x="337060" y="334621"/>
                    <a:pt x="284003" y="283085"/>
                    <a:pt x="264845" y="211583"/>
                  </a:cubicBezTo>
                  <a:cubicBezTo>
                    <a:pt x="239299" y="116247"/>
                    <a:pt x="283691" y="21518"/>
                    <a:pt x="363996" y="0"/>
                  </a:cubicBezTo>
                  <a:cubicBezTo>
                    <a:pt x="329148" y="53014"/>
                    <a:pt x="319348" y="124185"/>
                    <a:pt x="337546" y="192102"/>
                  </a:cubicBezTo>
                  <a:cubicBezTo>
                    <a:pt x="351195" y="243041"/>
                    <a:pt x="379398" y="287689"/>
                    <a:pt x="416561" y="318848"/>
                  </a:cubicBezTo>
                  <a:lnTo>
                    <a:pt x="418507" y="320134"/>
                  </a:lnTo>
                  <a:lnTo>
                    <a:pt x="433167" y="290274"/>
                  </a:lnTo>
                  <a:cubicBezTo>
                    <a:pt x="441109" y="275328"/>
                    <a:pt x="448732" y="262272"/>
                    <a:pt x="455961" y="251279"/>
                  </a:cubicBezTo>
                  <a:lnTo>
                    <a:pt x="471169" y="232696"/>
                  </a:lnTo>
                  <a:lnTo>
                    <a:pt x="475048" y="256393"/>
                  </a:lnTo>
                  <a:cubicBezTo>
                    <a:pt x="481162" y="361480"/>
                    <a:pt x="443055" y="593447"/>
                    <a:pt x="372489" y="856799"/>
                  </a:cubicBezTo>
                  <a:cubicBezTo>
                    <a:pt x="337207" y="988475"/>
                    <a:pt x="298820" y="1109300"/>
                    <a:pt x="262024" y="1208198"/>
                  </a:cubicBezTo>
                  <a:lnTo>
                    <a:pt x="222444" y="1304914"/>
                  </a:lnTo>
                  <a:lnTo>
                    <a:pt x="222903" y="1305262"/>
                  </a:lnTo>
                  <a:cubicBezTo>
                    <a:pt x="319878" y="1405433"/>
                    <a:pt x="387922" y="1639940"/>
                    <a:pt x="387922" y="1913260"/>
                  </a:cubicBezTo>
                  <a:cubicBezTo>
                    <a:pt x="387922" y="2186580"/>
                    <a:pt x="319878" y="2421087"/>
                    <a:pt x="222903" y="2521259"/>
                  </a:cubicBezTo>
                  <a:lnTo>
                    <a:pt x="193961" y="2543199"/>
                  </a:lnTo>
                  <a:close/>
                </a:path>
              </a:pathLst>
            </a:custGeom>
            <a:solidFill>
              <a:srgbClr val="00CC00"/>
            </a:solidFill>
            <a:ln w="254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14" name="フリーフォーム: 図形 513">
              <a:extLst>
                <a:ext uri="{FF2B5EF4-FFF2-40B4-BE49-F238E27FC236}">
                  <a16:creationId xmlns:a16="http://schemas.microsoft.com/office/drawing/2014/main" id="{C2FDAC62-0789-0AF2-2156-B652FBFDECD7}"/>
                </a:ext>
              </a:extLst>
            </p:cNvPr>
            <p:cNvSpPr/>
            <p:nvPr/>
          </p:nvSpPr>
          <p:spPr bwMode="auto">
            <a:xfrm rot="1800000">
              <a:off x="7860508" y="5131180"/>
              <a:ext cx="717866" cy="944201"/>
            </a:xfrm>
            <a:custGeom>
              <a:avLst/>
              <a:gdLst>
                <a:gd name="connsiteX0" fmla="*/ 0 w 717866"/>
                <a:gd name="connsiteY0" fmla="*/ 0 h 944201"/>
                <a:gd name="connsiteX1" fmla="*/ 17588 w 717866"/>
                <a:gd name="connsiteY1" fmla="*/ 5309 h 944201"/>
                <a:gd name="connsiteX2" fmla="*/ 369837 w 717866"/>
                <a:gd name="connsiteY2" fmla="*/ 287542 h 944201"/>
                <a:gd name="connsiteX3" fmla="*/ 614655 w 717866"/>
                <a:gd name="connsiteY3" fmla="*/ 574078 h 944201"/>
                <a:gd name="connsiteX4" fmla="*/ 639084 w 717866"/>
                <a:gd name="connsiteY4" fmla="*/ 616982 h 944201"/>
                <a:gd name="connsiteX5" fmla="*/ 659271 w 717866"/>
                <a:gd name="connsiteY5" fmla="*/ 600823 h 944201"/>
                <a:gd name="connsiteX6" fmla="*/ 717866 w 717866"/>
                <a:gd name="connsiteY6" fmla="*/ 586779 h 944201"/>
                <a:gd name="connsiteX7" fmla="*/ 642598 w 717866"/>
                <a:gd name="connsiteY7" fmla="*/ 765490 h 944201"/>
                <a:gd name="connsiteX8" fmla="*/ 717866 w 717866"/>
                <a:gd name="connsiteY8" fmla="*/ 944201 h 944201"/>
                <a:gd name="connsiteX9" fmla="*/ 567331 w 717866"/>
                <a:gd name="connsiteY9" fmla="*/ 765490 h 944201"/>
                <a:gd name="connsiteX10" fmla="*/ 611422 w 717866"/>
                <a:gd name="connsiteY10" fmla="*/ 639122 h 944201"/>
                <a:gd name="connsiteX11" fmla="*/ 613761 w 717866"/>
                <a:gd name="connsiteY11" fmla="*/ 637250 h 944201"/>
                <a:gd name="connsiteX12" fmla="*/ 574078 w 717866"/>
                <a:gd name="connsiteY12" fmla="*/ 614655 h 944201"/>
                <a:gd name="connsiteX13" fmla="*/ 287542 w 717866"/>
                <a:gd name="connsiteY13" fmla="*/ 369837 h 944201"/>
                <a:gd name="connsiteX14" fmla="*/ 5309 w 717866"/>
                <a:gd name="connsiteY14" fmla="*/ 17588 h 9442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717866" h="944201">
                  <a:moveTo>
                    <a:pt x="0" y="0"/>
                  </a:moveTo>
                  <a:lnTo>
                    <a:pt x="17588" y="5309"/>
                  </a:lnTo>
                  <a:cubicBezTo>
                    <a:pt x="90428" y="37003"/>
                    <a:pt x="227224" y="144930"/>
                    <a:pt x="369837" y="287542"/>
                  </a:cubicBezTo>
                  <a:cubicBezTo>
                    <a:pt x="476796" y="394502"/>
                    <a:pt x="564245" y="498190"/>
                    <a:pt x="614655" y="574078"/>
                  </a:cubicBezTo>
                  <a:lnTo>
                    <a:pt x="639084" y="616982"/>
                  </a:lnTo>
                  <a:lnTo>
                    <a:pt x="659271" y="600823"/>
                  </a:lnTo>
                  <a:cubicBezTo>
                    <a:pt x="677281" y="591780"/>
                    <a:pt x="697082" y="586779"/>
                    <a:pt x="717866" y="586779"/>
                  </a:cubicBezTo>
                  <a:cubicBezTo>
                    <a:pt x="670484" y="628967"/>
                    <a:pt x="642598" y="695177"/>
                    <a:pt x="642598" y="765490"/>
                  </a:cubicBezTo>
                  <a:cubicBezTo>
                    <a:pt x="642598" y="835803"/>
                    <a:pt x="670484" y="902013"/>
                    <a:pt x="717866" y="944201"/>
                  </a:cubicBezTo>
                  <a:cubicBezTo>
                    <a:pt x="634728" y="944201"/>
                    <a:pt x="567331" y="864189"/>
                    <a:pt x="567331" y="765490"/>
                  </a:cubicBezTo>
                  <a:cubicBezTo>
                    <a:pt x="567331" y="716141"/>
                    <a:pt x="584180" y="671463"/>
                    <a:pt x="611422" y="639122"/>
                  </a:cubicBezTo>
                  <a:lnTo>
                    <a:pt x="613761" y="637250"/>
                  </a:lnTo>
                  <a:lnTo>
                    <a:pt x="574078" y="614655"/>
                  </a:lnTo>
                  <a:cubicBezTo>
                    <a:pt x="498190" y="564245"/>
                    <a:pt x="394502" y="476796"/>
                    <a:pt x="287542" y="369837"/>
                  </a:cubicBezTo>
                  <a:cubicBezTo>
                    <a:pt x="144929" y="227224"/>
                    <a:pt x="37003" y="90428"/>
                    <a:pt x="5309" y="17588"/>
                  </a:cubicBezTo>
                  <a:close/>
                </a:path>
              </a:pathLst>
            </a:custGeom>
            <a:solidFill>
              <a:srgbClr val="00CC00"/>
            </a:solidFill>
            <a:ln w="254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515" name="グループ化 514">
              <a:extLst>
                <a:ext uri="{FF2B5EF4-FFF2-40B4-BE49-F238E27FC236}">
                  <a16:creationId xmlns:a16="http://schemas.microsoft.com/office/drawing/2014/main" id="{C37717FB-BE60-E2FD-D0DE-5EAAE38A1DD9}"/>
                </a:ext>
              </a:extLst>
            </p:cNvPr>
            <p:cNvGrpSpPr/>
            <p:nvPr/>
          </p:nvGrpSpPr>
          <p:grpSpPr>
            <a:xfrm rot="20700000">
              <a:off x="8543496" y="4094517"/>
              <a:ext cx="1822133" cy="1019643"/>
              <a:chOff x="8750305" y="4323084"/>
              <a:chExt cx="1822133" cy="1019643"/>
            </a:xfrm>
          </p:grpSpPr>
          <p:sp>
            <p:nvSpPr>
              <p:cNvPr id="531" name="月 530">
                <a:extLst>
                  <a:ext uri="{FF2B5EF4-FFF2-40B4-BE49-F238E27FC236}">
                    <a16:creationId xmlns:a16="http://schemas.microsoft.com/office/drawing/2014/main" id="{6CBE032D-5619-F244-3A85-095B20B3E666}"/>
                  </a:ext>
                </a:extLst>
              </p:cNvPr>
              <p:cNvSpPr/>
              <p:nvPr/>
            </p:nvSpPr>
            <p:spPr bwMode="auto">
              <a:xfrm rot="16200000">
                <a:off x="9231559" y="4085670"/>
                <a:ext cx="775803" cy="1738312"/>
              </a:xfrm>
              <a:prstGeom prst="moon">
                <a:avLst>
                  <a:gd name="adj" fmla="val 79642"/>
                </a:avLst>
              </a:prstGeom>
              <a:solidFill>
                <a:srgbClr val="FFFF99"/>
              </a:solidFill>
              <a:ln w="254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32" name="月 531">
                <a:extLst>
                  <a:ext uri="{FF2B5EF4-FFF2-40B4-BE49-F238E27FC236}">
                    <a16:creationId xmlns:a16="http://schemas.microsoft.com/office/drawing/2014/main" id="{3E48B9BB-909F-A843-6243-1B7FAF2DD43F}"/>
                  </a:ext>
                </a:extLst>
              </p:cNvPr>
              <p:cNvSpPr/>
              <p:nvPr/>
            </p:nvSpPr>
            <p:spPr bwMode="auto">
              <a:xfrm rot="15300000">
                <a:off x="9315380" y="3841830"/>
                <a:ext cx="775803" cy="1738312"/>
              </a:xfrm>
              <a:prstGeom prst="moon">
                <a:avLst>
                  <a:gd name="adj" fmla="val 79642"/>
                </a:avLst>
              </a:prstGeom>
              <a:solidFill>
                <a:srgbClr val="00CC00"/>
              </a:solidFill>
              <a:ln w="254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516" name="月 515">
              <a:extLst>
                <a:ext uri="{FF2B5EF4-FFF2-40B4-BE49-F238E27FC236}">
                  <a16:creationId xmlns:a16="http://schemas.microsoft.com/office/drawing/2014/main" id="{034C7E5E-B281-DCE8-8DB0-1DEB8A11E6F2}"/>
                </a:ext>
              </a:extLst>
            </p:cNvPr>
            <p:cNvSpPr/>
            <p:nvPr/>
          </p:nvSpPr>
          <p:spPr bwMode="auto">
            <a:xfrm rot="8100000">
              <a:off x="8592404" y="3648252"/>
              <a:ext cx="168308" cy="990372"/>
            </a:xfrm>
            <a:prstGeom prst="moon">
              <a:avLst>
                <a:gd name="adj" fmla="val 27876"/>
              </a:avLst>
            </a:prstGeom>
            <a:solidFill>
              <a:srgbClr val="00CC00"/>
            </a:solidFill>
            <a:ln w="254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17" name="月 516">
              <a:extLst>
                <a:ext uri="{FF2B5EF4-FFF2-40B4-BE49-F238E27FC236}">
                  <a16:creationId xmlns:a16="http://schemas.microsoft.com/office/drawing/2014/main" id="{8734F7B8-EF8C-E816-4F51-27A79E0946CD}"/>
                </a:ext>
              </a:extLst>
            </p:cNvPr>
            <p:cNvSpPr/>
            <p:nvPr/>
          </p:nvSpPr>
          <p:spPr bwMode="auto">
            <a:xfrm rot="7200000">
              <a:off x="8614747" y="3527296"/>
              <a:ext cx="168308" cy="990372"/>
            </a:xfrm>
            <a:prstGeom prst="moon">
              <a:avLst>
                <a:gd name="adj" fmla="val 27876"/>
              </a:avLst>
            </a:prstGeom>
            <a:solidFill>
              <a:srgbClr val="00CC00"/>
            </a:solidFill>
            <a:ln w="254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18" name="月 517">
              <a:extLst>
                <a:ext uri="{FF2B5EF4-FFF2-40B4-BE49-F238E27FC236}">
                  <a16:creationId xmlns:a16="http://schemas.microsoft.com/office/drawing/2014/main" id="{225280C0-0F78-4042-3E78-C4E21482D951}"/>
                </a:ext>
              </a:extLst>
            </p:cNvPr>
            <p:cNvSpPr/>
            <p:nvPr/>
          </p:nvSpPr>
          <p:spPr bwMode="auto">
            <a:xfrm rot="18900000">
              <a:off x="8090839" y="3745859"/>
              <a:ext cx="1336906" cy="2673813"/>
            </a:xfrm>
            <a:prstGeom prst="moon">
              <a:avLst>
                <a:gd name="adj" fmla="val 71721"/>
              </a:avLst>
            </a:prstGeom>
            <a:solidFill>
              <a:srgbClr val="00CC00"/>
            </a:solidFill>
            <a:ln w="254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19" name="フリーフォーム: 図形 518">
              <a:extLst>
                <a:ext uri="{FF2B5EF4-FFF2-40B4-BE49-F238E27FC236}">
                  <a16:creationId xmlns:a16="http://schemas.microsoft.com/office/drawing/2014/main" id="{617E7942-567D-915B-1A48-D1C422AC0A84}"/>
                </a:ext>
              </a:extLst>
            </p:cNvPr>
            <p:cNvSpPr/>
            <p:nvPr/>
          </p:nvSpPr>
          <p:spPr bwMode="auto">
            <a:xfrm rot="18900000">
              <a:off x="7958585" y="4261796"/>
              <a:ext cx="134754" cy="289204"/>
            </a:xfrm>
            <a:custGeom>
              <a:avLst/>
              <a:gdLst>
                <a:gd name="connsiteX0" fmla="*/ 73974 w 134754"/>
                <a:gd name="connsiteY0" fmla="*/ 0 h 289204"/>
                <a:gd name="connsiteX1" fmla="*/ 88947 w 134754"/>
                <a:gd name="connsiteY1" fmla="*/ 17250 h 289204"/>
                <a:gd name="connsiteX2" fmla="*/ 69921 w 134754"/>
                <a:gd name="connsiteY2" fmla="*/ 289204 h 289204"/>
                <a:gd name="connsiteX3" fmla="*/ 17999 w 134754"/>
                <a:gd name="connsiteY3" fmla="*/ 68999 h 289204"/>
                <a:gd name="connsiteX4" fmla="*/ 0 w 134754"/>
                <a:gd name="connsiteY4" fmla="*/ 48828 h 289204"/>
                <a:gd name="connsiteX5" fmla="*/ 27721 w 134754"/>
                <a:gd name="connsiteY5" fmla="*/ 28099 h 289204"/>
                <a:gd name="connsiteX6" fmla="*/ 73974 w 134754"/>
                <a:gd name="connsiteY6" fmla="*/ 0 h 289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4754" h="289204">
                  <a:moveTo>
                    <a:pt x="73974" y="0"/>
                  </a:moveTo>
                  <a:lnTo>
                    <a:pt x="88947" y="17250"/>
                  </a:lnTo>
                  <a:cubicBezTo>
                    <a:pt x="156806" y="110286"/>
                    <a:pt x="148288" y="232045"/>
                    <a:pt x="69921" y="289204"/>
                  </a:cubicBezTo>
                  <a:cubicBezTo>
                    <a:pt x="85577" y="216860"/>
                    <a:pt x="66341" y="135277"/>
                    <a:pt x="17999" y="68999"/>
                  </a:cubicBezTo>
                  <a:lnTo>
                    <a:pt x="0" y="48828"/>
                  </a:lnTo>
                  <a:lnTo>
                    <a:pt x="27721" y="28099"/>
                  </a:lnTo>
                  <a:lnTo>
                    <a:pt x="73974" y="0"/>
                  </a:lnTo>
                  <a:close/>
                </a:path>
              </a:pathLst>
            </a:custGeom>
            <a:solidFill>
              <a:srgbClr val="FF0000"/>
            </a:solidFill>
            <a:ln w="254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20" name="月 519">
              <a:extLst>
                <a:ext uri="{FF2B5EF4-FFF2-40B4-BE49-F238E27FC236}">
                  <a16:creationId xmlns:a16="http://schemas.microsoft.com/office/drawing/2014/main" id="{DDF06600-77C6-CC4A-8121-741E0928D374}"/>
                </a:ext>
              </a:extLst>
            </p:cNvPr>
            <p:cNvSpPr/>
            <p:nvPr/>
          </p:nvSpPr>
          <p:spPr bwMode="auto">
            <a:xfrm rot="16200000">
              <a:off x="9231559" y="4169489"/>
              <a:ext cx="775803" cy="1738312"/>
            </a:xfrm>
            <a:prstGeom prst="moon">
              <a:avLst>
                <a:gd name="adj" fmla="val 79642"/>
              </a:avLst>
            </a:prstGeom>
            <a:solidFill>
              <a:srgbClr val="FFFF99"/>
            </a:solidFill>
            <a:ln w="254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21" name="月 520">
              <a:extLst>
                <a:ext uri="{FF2B5EF4-FFF2-40B4-BE49-F238E27FC236}">
                  <a16:creationId xmlns:a16="http://schemas.microsoft.com/office/drawing/2014/main" id="{01D46DA3-9B56-06F2-79E4-9E82E90CEB94}"/>
                </a:ext>
              </a:extLst>
            </p:cNvPr>
            <p:cNvSpPr/>
            <p:nvPr/>
          </p:nvSpPr>
          <p:spPr bwMode="auto">
            <a:xfrm rot="15300000">
              <a:off x="9315380" y="3925649"/>
              <a:ext cx="775803" cy="1738312"/>
            </a:xfrm>
            <a:prstGeom prst="moon">
              <a:avLst>
                <a:gd name="adj" fmla="val 79642"/>
              </a:avLst>
            </a:prstGeom>
            <a:solidFill>
              <a:srgbClr val="00CC00"/>
            </a:solidFill>
            <a:ln w="254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522" name="グループ化 521">
              <a:extLst>
                <a:ext uri="{FF2B5EF4-FFF2-40B4-BE49-F238E27FC236}">
                  <a16:creationId xmlns:a16="http://schemas.microsoft.com/office/drawing/2014/main" id="{2F0D408E-A269-9E93-5E87-98E72E7E7C7B}"/>
                </a:ext>
              </a:extLst>
            </p:cNvPr>
            <p:cNvGrpSpPr/>
            <p:nvPr/>
          </p:nvGrpSpPr>
          <p:grpSpPr>
            <a:xfrm>
              <a:off x="7958423" y="4410443"/>
              <a:ext cx="1084624" cy="671007"/>
              <a:chOff x="7958423" y="4410443"/>
              <a:chExt cx="1084624" cy="671007"/>
            </a:xfrm>
          </p:grpSpPr>
          <p:sp>
            <p:nvSpPr>
              <p:cNvPr id="527" name="二等辺三角形 526">
                <a:extLst>
                  <a:ext uri="{FF2B5EF4-FFF2-40B4-BE49-F238E27FC236}">
                    <a16:creationId xmlns:a16="http://schemas.microsoft.com/office/drawing/2014/main" id="{5E56635E-8652-DEFD-8CA3-6CE0C5DB8529}"/>
                  </a:ext>
                </a:extLst>
              </p:cNvPr>
              <p:cNvSpPr/>
              <p:nvPr/>
            </p:nvSpPr>
            <p:spPr bwMode="auto">
              <a:xfrm rot="18900000">
                <a:off x="8804313" y="4591994"/>
                <a:ext cx="238734" cy="481414"/>
              </a:xfrm>
              <a:prstGeom prst="triangle">
                <a:avLst/>
              </a:prstGeom>
              <a:solidFill>
                <a:srgbClr val="FF0000"/>
              </a:solidFill>
              <a:ln w="254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28" name="二等辺三角形 527">
                <a:extLst>
                  <a:ext uri="{FF2B5EF4-FFF2-40B4-BE49-F238E27FC236}">
                    <a16:creationId xmlns:a16="http://schemas.microsoft.com/office/drawing/2014/main" id="{19A4FE8E-D4FC-F62C-761E-DD5C99EA70BB}"/>
                  </a:ext>
                </a:extLst>
              </p:cNvPr>
              <p:cNvSpPr/>
              <p:nvPr/>
            </p:nvSpPr>
            <p:spPr bwMode="auto">
              <a:xfrm rot="20700000">
                <a:off x="8705596" y="4640754"/>
                <a:ext cx="243342" cy="440696"/>
              </a:xfrm>
              <a:prstGeom prst="triangle">
                <a:avLst/>
              </a:prstGeom>
              <a:solidFill>
                <a:srgbClr val="FF0000"/>
              </a:solidFill>
              <a:ln w="254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29" name="フリーフォーム: 図形 528">
                <a:extLst>
                  <a:ext uri="{FF2B5EF4-FFF2-40B4-BE49-F238E27FC236}">
                    <a16:creationId xmlns:a16="http://schemas.microsoft.com/office/drawing/2014/main" id="{E187232F-B343-BC24-EF50-364D6A4EC9D8}"/>
                  </a:ext>
                </a:extLst>
              </p:cNvPr>
              <p:cNvSpPr/>
              <p:nvPr/>
            </p:nvSpPr>
            <p:spPr bwMode="auto">
              <a:xfrm rot="18900000">
                <a:off x="7958423" y="4410443"/>
                <a:ext cx="696354" cy="588552"/>
              </a:xfrm>
              <a:custGeom>
                <a:avLst/>
                <a:gdLst>
                  <a:gd name="connsiteX0" fmla="*/ 445393 w 445393"/>
                  <a:gd name="connsiteY0" fmla="*/ 363033 h 376442"/>
                  <a:gd name="connsiteX1" fmla="*/ 130698 w 445393"/>
                  <a:gd name="connsiteY1" fmla="*/ 208770 h 376442"/>
                  <a:gd name="connsiteX2" fmla="*/ 13298 w 445393"/>
                  <a:gd name="connsiteY2" fmla="*/ 63971 h 376442"/>
                  <a:gd name="connsiteX3" fmla="*/ 0 w 445393"/>
                  <a:gd name="connsiteY3" fmla="*/ 40214 h 376442"/>
                  <a:gd name="connsiteX4" fmla="*/ 33180 w 445393"/>
                  <a:gd name="connsiteY4" fmla="*/ 0 h 376442"/>
                  <a:gd name="connsiteX5" fmla="*/ 50313 w 445393"/>
                  <a:gd name="connsiteY5" fmla="*/ 26998 h 376442"/>
                  <a:gd name="connsiteX6" fmla="*/ 170805 w 445393"/>
                  <a:gd name="connsiteY6" fmla="*/ 168662 h 376442"/>
                  <a:gd name="connsiteX7" fmla="*/ 445393 w 445393"/>
                  <a:gd name="connsiteY7" fmla="*/ 363033 h 3764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45393" h="376442">
                    <a:moveTo>
                      <a:pt x="445393" y="363033"/>
                    </a:moveTo>
                    <a:cubicBezTo>
                      <a:pt x="401091" y="407335"/>
                      <a:pt x="260197" y="338270"/>
                      <a:pt x="130698" y="208770"/>
                    </a:cubicBezTo>
                    <a:cubicBezTo>
                      <a:pt x="82135" y="160208"/>
                      <a:pt x="42071" y="110043"/>
                      <a:pt x="13298" y="63971"/>
                    </a:cubicBezTo>
                    <a:lnTo>
                      <a:pt x="0" y="40214"/>
                    </a:lnTo>
                    <a:lnTo>
                      <a:pt x="33180" y="0"/>
                    </a:lnTo>
                    <a:lnTo>
                      <a:pt x="50313" y="26998"/>
                    </a:lnTo>
                    <a:cubicBezTo>
                      <a:pt x="83611" y="74038"/>
                      <a:pt x="124678" y="122534"/>
                      <a:pt x="170805" y="168662"/>
                    </a:cubicBezTo>
                    <a:cubicBezTo>
                      <a:pt x="263060" y="260917"/>
                      <a:pt x="364792" y="332929"/>
                      <a:pt x="445393" y="363033"/>
                    </a:cubicBezTo>
                    <a:close/>
                  </a:path>
                </a:pathLst>
              </a:custGeom>
              <a:solidFill>
                <a:srgbClr val="FF0000"/>
              </a:solidFill>
              <a:ln w="254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30" name="楕円 529">
                <a:extLst>
                  <a:ext uri="{FF2B5EF4-FFF2-40B4-BE49-F238E27FC236}">
                    <a16:creationId xmlns:a16="http://schemas.microsoft.com/office/drawing/2014/main" id="{CFEBA0AF-AD45-D93B-8EA7-63F299149A08}"/>
                  </a:ext>
                </a:extLst>
              </p:cNvPr>
              <p:cNvSpPr/>
              <p:nvPr/>
            </p:nvSpPr>
            <p:spPr bwMode="auto">
              <a:xfrm>
                <a:off x="8703011" y="4597904"/>
                <a:ext cx="130056" cy="142563"/>
              </a:xfrm>
              <a:prstGeom prst="ellipse">
                <a:avLst/>
              </a:prstGeom>
              <a:solidFill>
                <a:srgbClr val="FF0000"/>
              </a:solidFill>
              <a:ln w="254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523" name="フリーフォーム: 図形 522">
              <a:extLst>
                <a:ext uri="{FF2B5EF4-FFF2-40B4-BE49-F238E27FC236}">
                  <a16:creationId xmlns:a16="http://schemas.microsoft.com/office/drawing/2014/main" id="{898EA85D-A71F-DAFD-8185-D11C1740D094}"/>
                </a:ext>
              </a:extLst>
            </p:cNvPr>
            <p:cNvSpPr/>
            <p:nvPr/>
          </p:nvSpPr>
          <p:spPr bwMode="auto">
            <a:xfrm rot="900000">
              <a:off x="8043389" y="5131180"/>
              <a:ext cx="717866" cy="944201"/>
            </a:xfrm>
            <a:custGeom>
              <a:avLst/>
              <a:gdLst>
                <a:gd name="connsiteX0" fmla="*/ 0 w 717866"/>
                <a:gd name="connsiteY0" fmla="*/ 0 h 944201"/>
                <a:gd name="connsiteX1" fmla="*/ 17588 w 717866"/>
                <a:gd name="connsiteY1" fmla="*/ 5309 h 944201"/>
                <a:gd name="connsiteX2" fmla="*/ 369837 w 717866"/>
                <a:gd name="connsiteY2" fmla="*/ 287542 h 944201"/>
                <a:gd name="connsiteX3" fmla="*/ 614655 w 717866"/>
                <a:gd name="connsiteY3" fmla="*/ 574078 h 944201"/>
                <a:gd name="connsiteX4" fmla="*/ 639084 w 717866"/>
                <a:gd name="connsiteY4" fmla="*/ 616982 h 944201"/>
                <a:gd name="connsiteX5" fmla="*/ 659271 w 717866"/>
                <a:gd name="connsiteY5" fmla="*/ 600823 h 944201"/>
                <a:gd name="connsiteX6" fmla="*/ 717866 w 717866"/>
                <a:gd name="connsiteY6" fmla="*/ 586779 h 944201"/>
                <a:gd name="connsiteX7" fmla="*/ 642598 w 717866"/>
                <a:gd name="connsiteY7" fmla="*/ 765490 h 944201"/>
                <a:gd name="connsiteX8" fmla="*/ 717866 w 717866"/>
                <a:gd name="connsiteY8" fmla="*/ 944201 h 944201"/>
                <a:gd name="connsiteX9" fmla="*/ 567331 w 717866"/>
                <a:gd name="connsiteY9" fmla="*/ 765490 h 944201"/>
                <a:gd name="connsiteX10" fmla="*/ 611422 w 717866"/>
                <a:gd name="connsiteY10" fmla="*/ 639122 h 944201"/>
                <a:gd name="connsiteX11" fmla="*/ 613761 w 717866"/>
                <a:gd name="connsiteY11" fmla="*/ 637250 h 944201"/>
                <a:gd name="connsiteX12" fmla="*/ 574078 w 717866"/>
                <a:gd name="connsiteY12" fmla="*/ 614655 h 944201"/>
                <a:gd name="connsiteX13" fmla="*/ 287542 w 717866"/>
                <a:gd name="connsiteY13" fmla="*/ 369837 h 944201"/>
                <a:gd name="connsiteX14" fmla="*/ 5309 w 717866"/>
                <a:gd name="connsiteY14" fmla="*/ 17588 h 9442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717866" h="944201">
                  <a:moveTo>
                    <a:pt x="0" y="0"/>
                  </a:moveTo>
                  <a:lnTo>
                    <a:pt x="17588" y="5309"/>
                  </a:lnTo>
                  <a:cubicBezTo>
                    <a:pt x="90428" y="37003"/>
                    <a:pt x="227224" y="144930"/>
                    <a:pt x="369837" y="287542"/>
                  </a:cubicBezTo>
                  <a:cubicBezTo>
                    <a:pt x="476796" y="394502"/>
                    <a:pt x="564245" y="498190"/>
                    <a:pt x="614655" y="574078"/>
                  </a:cubicBezTo>
                  <a:lnTo>
                    <a:pt x="639084" y="616982"/>
                  </a:lnTo>
                  <a:lnTo>
                    <a:pt x="659271" y="600823"/>
                  </a:lnTo>
                  <a:cubicBezTo>
                    <a:pt x="677281" y="591780"/>
                    <a:pt x="697082" y="586779"/>
                    <a:pt x="717866" y="586779"/>
                  </a:cubicBezTo>
                  <a:cubicBezTo>
                    <a:pt x="670484" y="628967"/>
                    <a:pt x="642598" y="695177"/>
                    <a:pt x="642598" y="765490"/>
                  </a:cubicBezTo>
                  <a:cubicBezTo>
                    <a:pt x="642598" y="835803"/>
                    <a:pt x="670484" y="902013"/>
                    <a:pt x="717866" y="944201"/>
                  </a:cubicBezTo>
                  <a:cubicBezTo>
                    <a:pt x="634728" y="944201"/>
                    <a:pt x="567331" y="864189"/>
                    <a:pt x="567331" y="765490"/>
                  </a:cubicBezTo>
                  <a:cubicBezTo>
                    <a:pt x="567331" y="716141"/>
                    <a:pt x="584180" y="671463"/>
                    <a:pt x="611422" y="639122"/>
                  </a:cubicBezTo>
                  <a:lnTo>
                    <a:pt x="613761" y="637250"/>
                  </a:lnTo>
                  <a:lnTo>
                    <a:pt x="574078" y="614655"/>
                  </a:lnTo>
                  <a:cubicBezTo>
                    <a:pt x="498190" y="564245"/>
                    <a:pt x="394502" y="476796"/>
                    <a:pt x="287542" y="369837"/>
                  </a:cubicBezTo>
                  <a:cubicBezTo>
                    <a:pt x="144929" y="227224"/>
                    <a:pt x="37003" y="90428"/>
                    <a:pt x="5309" y="17588"/>
                  </a:cubicBezTo>
                  <a:close/>
                </a:path>
              </a:pathLst>
            </a:custGeom>
            <a:solidFill>
              <a:srgbClr val="00CC00"/>
            </a:solidFill>
            <a:ln w="254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24" name="フリーフォーム: 図形 523">
              <a:extLst>
                <a:ext uri="{FF2B5EF4-FFF2-40B4-BE49-F238E27FC236}">
                  <a16:creationId xmlns:a16="http://schemas.microsoft.com/office/drawing/2014/main" id="{C6BF01FC-3A8F-EDE4-1659-B806B5010A70}"/>
                </a:ext>
              </a:extLst>
            </p:cNvPr>
            <p:cNvSpPr/>
            <p:nvPr/>
          </p:nvSpPr>
          <p:spPr bwMode="auto">
            <a:xfrm rot="7257737">
              <a:off x="9754302" y="4880466"/>
              <a:ext cx="475685" cy="2543199"/>
            </a:xfrm>
            <a:custGeom>
              <a:avLst/>
              <a:gdLst>
                <a:gd name="connsiteX0" fmla="*/ 165020 w 475685"/>
                <a:gd name="connsiteY0" fmla="*/ 2521259 h 2543199"/>
                <a:gd name="connsiteX1" fmla="*/ 0 w 475685"/>
                <a:gd name="connsiteY1" fmla="*/ 1913260 h 2543199"/>
                <a:gd name="connsiteX2" fmla="*/ 130086 w 475685"/>
                <a:gd name="connsiteY2" fmla="*/ 1348937 h 2543199"/>
                <a:gd name="connsiteX3" fmla="*/ 144967 w 475685"/>
                <a:gd name="connsiteY3" fmla="*/ 1330332 h 2543199"/>
                <a:gd name="connsiteX4" fmla="*/ 145540 w 475685"/>
                <a:gd name="connsiteY4" fmla="*/ 1321818 h 2543199"/>
                <a:gd name="connsiteX5" fmla="*/ 244577 w 475685"/>
                <a:gd name="connsiteY5" fmla="*/ 822525 h 2543199"/>
                <a:gd name="connsiteX6" fmla="*/ 355042 w 475685"/>
                <a:gd name="connsiteY6" fmla="*/ 471126 h 2543199"/>
                <a:gd name="connsiteX7" fmla="*/ 406009 w 475685"/>
                <a:gd name="connsiteY7" fmla="*/ 346585 h 2543199"/>
                <a:gd name="connsiteX8" fmla="*/ 396271 w 475685"/>
                <a:gd name="connsiteY8" fmla="*/ 346843 h 2543199"/>
                <a:gd name="connsiteX9" fmla="*/ 264845 w 475685"/>
                <a:gd name="connsiteY9" fmla="*/ 211583 h 2543199"/>
                <a:gd name="connsiteX10" fmla="*/ 363996 w 475685"/>
                <a:gd name="connsiteY10" fmla="*/ 0 h 2543199"/>
                <a:gd name="connsiteX11" fmla="*/ 337546 w 475685"/>
                <a:gd name="connsiteY11" fmla="*/ 192102 h 2543199"/>
                <a:gd name="connsiteX12" fmla="*/ 416561 w 475685"/>
                <a:gd name="connsiteY12" fmla="*/ 318848 h 2543199"/>
                <a:gd name="connsiteX13" fmla="*/ 418507 w 475685"/>
                <a:gd name="connsiteY13" fmla="*/ 320134 h 2543199"/>
                <a:gd name="connsiteX14" fmla="*/ 433167 w 475685"/>
                <a:gd name="connsiteY14" fmla="*/ 290274 h 2543199"/>
                <a:gd name="connsiteX15" fmla="*/ 455961 w 475685"/>
                <a:gd name="connsiteY15" fmla="*/ 251279 h 2543199"/>
                <a:gd name="connsiteX16" fmla="*/ 471169 w 475685"/>
                <a:gd name="connsiteY16" fmla="*/ 232696 h 2543199"/>
                <a:gd name="connsiteX17" fmla="*/ 475048 w 475685"/>
                <a:gd name="connsiteY17" fmla="*/ 256393 h 2543199"/>
                <a:gd name="connsiteX18" fmla="*/ 372489 w 475685"/>
                <a:gd name="connsiteY18" fmla="*/ 856799 h 2543199"/>
                <a:gd name="connsiteX19" fmla="*/ 262024 w 475685"/>
                <a:gd name="connsiteY19" fmla="*/ 1208198 h 2543199"/>
                <a:gd name="connsiteX20" fmla="*/ 222444 w 475685"/>
                <a:gd name="connsiteY20" fmla="*/ 1304914 h 2543199"/>
                <a:gd name="connsiteX21" fmla="*/ 222903 w 475685"/>
                <a:gd name="connsiteY21" fmla="*/ 1305262 h 2543199"/>
                <a:gd name="connsiteX22" fmla="*/ 387922 w 475685"/>
                <a:gd name="connsiteY22" fmla="*/ 1913260 h 2543199"/>
                <a:gd name="connsiteX23" fmla="*/ 222903 w 475685"/>
                <a:gd name="connsiteY23" fmla="*/ 2521259 h 2543199"/>
                <a:gd name="connsiteX24" fmla="*/ 193961 w 475685"/>
                <a:gd name="connsiteY24" fmla="*/ 2543199 h 25431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475685" h="2543199">
                  <a:moveTo>
                    <a:pt x="165020" y="2521259"/>
                  </a:moveTo>
                  <a:cubicBezTo>
                    <a:pt x="68045" y="2421087"/>
                    <a:pt x="0" y="2186580"/>
                    <a:pt x="0" y="1913260"/>
                  </a:cubicBezTo>
                  <a:cubicBezTo>
                    <a:pt x="0" y="1674105"/>
                    <a:pt x="52097" y="1464666"/>
                    <a:pt x="130086" y="1348937"/>
                  </a:cubicBezTo>
                  <a:lnTo>
                    <a:pt x="144967" y="1330332"/>
                  </a:lnTo>
                  <a:lnTo>
                    <a:pt x="145540" y="1321818"/>
                  </a:lnTo>
                  <a:cubicBezTo>
                    <a:pt x="156986" y="1199900"/>
                    <a:pt x="191653" y="1020040"/>
                    <a:pt x="244577" y="822525"/>
                  </a:cubicBezTo>
                  <a:cubicBezTo>
                    <a:pt x="279859" y="690849"/>
                    <a:pt x="318246" y="570025"/>
                    <a:pt x="355042" y="471126"/>
                  </a:cubicBezTo>
                  <a:lnTo>
                    <a:pt x="406009" y="346585"/>
                  </a:lnTo>
                  <a:lnTo>
                    <a:pt x="396271" y="346843"/>
                  </a:lnTo>
                  <a:cubicBezTo>
                    <a:pt x="337060" y="334621"/>
                    <a:pt x="284003" y="283085"/>
                    <a:pt x="264845" y="211583"/>
                  </a:cubicBezTo>
                  <a:cubicBezTo>
                    <a:pt x="239299" y="116247"/>
                    <a:pt x="283691" y="21518"/>
                    <a:pt x="363996" y="0"/>
                  </a:cubicBezTo>
                  <a:cubicBezTo>
                    <a:pt x="329148" y="53014"/>
                    <a:pt x="319348" y="124185"/>
                    <a:pt x="337546" y="192102"/>
                  </a:cubicBezTo>
                  <a:cubicBezTo>
                    <a:pt x="351195" y="243041"/>
                    <a:pt x="379398" y="287689"/>
                    <a:pt x="416561" y="318848"/>
                  </a:cubicBezTo>
                  <a:lnTo>
                    <a:pt x="418507" y="320134"/>
                  </a:lnTo>
                  <a:lnTo>
                    <a:pt x="433167" y="290274"/>
                  </a:lnTo>
                  <a:cubicBezTo>
                    <a:pt x="441109" y="275328"/>
                    <a:pt x="448732" y="262272"/>
                    <a:pt x="455961" y="251279"/>
                  </a:cubicBezTo>
                  <a:lnTo>
                    <a:pt x="471169" y="232696"/>
                  </a:lnTo>
                  <a:lnTo>
                    <a:pt x="475048" y="256393"/>
                  </a:lnTo>
                  <a:cubicBezTo>
                    <a:pt x="481162" y="361480"/>
                    <a:pt x="443055" y="593447"/>
                    <a:pt x="372489" y="856799"/>
                  </a:cubicBezTo>
                  <a:cubicBezTo>
                    <a:pt x="337207" y="988475"/>
                    <a:pt x="298820" y="1109300"/>
                    <a:pt x="262024" y="1208198"/>
                  </a:cubicBezTo>
                  <a:lnTo>
                    <a:pt x="222444" y="1304914"/>
                  </a:lnTo>
                  <a:lnTo>
                    <a:pt x="222903" y="1305262"/>
                  </a:lnTo>
                  <a:cubicBezTo>
                    <a:pt x="319878" y="1405433"/>
                    <a:pt x="387922" y="1639940"/>
                    <a:pt x="387922" y="1913260"/>
                  </a:cubicBezTo>
                  <a:cubicBezTo>
                    <a:pt x="387922" y="2186580"/>
                    <a:pt x="319878" y="2421087"/>
                    <a:pt x="222903" y="2521259"/>
                  </a:cubicBezTo>
                  <a:lnTo>
                    <a:pt x="193961" y="2543199"/>
                  </a:lnTo>
                  <a:close/>
                </a:path>
              </a:pathLst>
            </a:custGeom>
            <a:solidFill>
              <a:srgbClr val="00CC00"/>
            </a:solidFill>
            <a:ln w="254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25" name="楕円 524">
              <a:extLst>
                <a:ext uri="{FF2B5EF4-FFF2-40B4-BE49-F238E27FC236}">
                  <a16:creationId xmlns:a16="http://schemas.microsoft.com/office/drawing/2014/main" id="{8F5B5237-5D59-4209-A431-7842DDC6E37F}"/>
                </a:ext>
              </a:extLst>
            </p:cNvPr>
            <p:cNvSpPr/>
            <p:nvPr/>
          </p:nvSpPr>
          <p:spPr bwMode="auto">
            <a:xfrm>
              <a:off x="8124483" y="3918371"/>
              <a:ext cx="279346" cy="279346"/>
            </a:xfrm>
            <a:prstGeom prst="ellipse">
              <a:avLst/>
            </a:prstGeom>
            <a:solidFill>
              <a:srgbClr val="FFFFFF"/>
            </a:solidFill>
            <a:ln w="254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26" name="楕円 525">
              <a:extLst>
                <a:ext uri="{FF2B5EF4-FFF2-40B4-BE49-F238E27FC236}">
                  <a16:creationId xmlns:a16="http://schemas.microsoft.com/office/drawing/2014/main" id="{74FF8945-252F-0FC5-06BE-B743998315F6}"/>
                </a:ext>
              </a:extLst>
            </p:cNvPr>
            <p:cNvSpPr/>
            <p:nvPr/>
          </p:nvSpPr>
          <p:spPr bwMode="auto">
            <a:xfrm>
              <a:off x="8216468" y="4010356"/>
              <a:ext cx="95376" cy="95376"/>
            </a:xfrm>
            <a:prstGeom prst="ellipse">
              <a:avLst/>
            </a:prstGeom>
            <a:solidFill>
              <a:srgbClr val="000000"/>
            </a:solidFill>
            <a:ln w="254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984932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31F82711-145F-ABB8-F1CC-E38310029EE6}"/>
              </a:ext>
            </a:extLst>
          </p:cNvPr>
          <p:cNvSpPr txBox="1"/>
          <p:nvPr/>
        </p:nvSpPr>
        <p:spPr>
          <a:xfrm>
            <a:off x="276046" y="232912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バッタのイラスト</a:t>
            </a:r>
          </a:p>
        </p:txBody>
      </p:sp>
      <p:grpSp>
        <p:nvGrpSpPr>
          <p:cNvPr id="424" name="グループ化 423">
            <a:extLst>
              <a:ext uri="{FF2B5EF4-FFF2-40B4-BE49-F238E27FC236}">
                <a16:creationId xmlns:a16="http://schemas.microsoft.com/office/drawing/2014/main" id="{49920069-C1AE-C7C6-73F4-1B1B66B30FED}"/>
              </a:ext>
            </a:extLst>
          </p:cNvPr>
          <p:cNvGrpSpPr/>
          <p:nvPr/>
        </p:nvGrpSpPr>
        <p:grpSpPr>
          <a:xfrm>
            <a:off x="629117" y="953725"/>
            <a:ext cx="2570028" cy="2594019"/>
            <a:chOff x="629117" y="722223"/>
            <a:chExt cx="3019698" cy="3047887"/>
          </a:xfrm>
        </p:grpSpPr>
        <p:sp>
          <p:nvSpPr>
            <p:cNvPr id="425" name="フリーフォーム: 図形 424">
              <a:extLst>
                <a:ext uri="{FF2B5EF4-FFF2-40B4-BE49-F238E27FC236}">
                  <a16:creationId xmlns:a16="http://schemas.microsoft.com/office/drawing/2014/main" id="{FA2DFA7B-C8C6-1844-E1A7-5EB2056F711A}"/>
                </a:ext>
              </a:extLst>
            </p:cNvPr>
            <p:cNvSpPr/>
            <p:nvPr/>
          </p:nvSpPr>
          <p:spPr bwMode="auto">
            <a:xfrm rot="2700000">
              <a:off x="1060421" y="2310346"/>
              <a:ext cx="291595" cy="1154203"/>
            </a:xfrm>
            <a:custGeom>
              <a:avLst/>
              <a:gdLst>
                <a:gd name="connsiteX0" fmla="*/ 177840 w 291595"/>
                <a:gd name="connsiteY0" fmla="*/ 0 h 1154203"/>
                <a:gd name="connsiteX1" fmla="*/ 186523 w 291595"/>
                <a:gd name="connsiteY1" fmla="*/ 16191 h 1154203"/>
                <a:gd name="connsiteX2" fmla="*/ 236031 w 291595"/>
                <a:gd name="connsiteY2" fmla="*/ 464837 h 1154203"/>
                <a:gd name="connsiteX3" fmla="*/ 206533 w 291595"/>
                <a:gd name="connsiteY3" fmla="*/ 840561 h 1154203"/>
                <a:gd name="connsiteX4" fmla="*/ 199697 w 291595"/>
                <a:gd name="connsiteY4" fmla="*/ 865472 h 1154203"/>
                <a:gd name="connsiteX5" fmla="*/ 240232 w 291595"/>
                <a:gd name="connsiteY5" fmla="*/ 869965 h 1154203"/>
                <a:gd name="connsiteX6" fmla="*/ 291595 w 291595"/>
                <a:gd name="connsiteY6" fmla="*/ 901468 h 1154203"/>
                <a:gd name="connsiteX7" fmla="*/ 196694 w 291595"/>
                <a:gd name="connsiteY7" fmla="*/ 918018 h 1154203"/>
                <a:gd name="connsiteX8" fmla="*/ 179069 w 291595"/>
                <a:gd name="connsiteY8" fmla="*/ 927382 h 1154203"/>
                <a:gd name="connsiteX9" fmla="*/ 177840 w 291595"/>
                <a:gd name="connsiteY9" fmla="*/ 929674 h 1154203"/>
                <a:gd name="connsiteX10" fmla="*/ 177156 w 291595"/>
                <a:gd name="connsiteY10" fmla="*/ 928399 h 1154203"/>
                <a:gd name="connsiteX11" fmla="*/ 152134 w 291595"/>
                <a:gd name="connsiteY11" fmla="*/ 941692 h 1154203"/>
                <a:gd name="connsiteX12" fmla="*/ 112005 w 291595"/>
                <a:gd name="connsiteY12" fmla="*/ 974613 h 1154203"/>
                <a:gd name="connsiteX13" fmla="*/ 38860 w 291595"/>
                <a:gd name="connsiteY13" fmla="*/ 1154203 h 1154203"/>
                <a:gd name="connsiteX14" fmla="*/ 58783 w 291595"/>
                <a:gd name="connsiteY14" fmla="*/ 921391 h 1154203"/>
                <a:gd name="connsiteX15" fmla="*/ 116336 w 291595"/>
                <a:gd name="connsiteY15" fmla="*/ 880568 h 1154203"/>
                <a:gd name="connsiteX16" fmla="*/ 157047 w 291595"/>
                <a:gd name="connsiteY16" fmla="*/ 869349 h 1154203"/>
                <a:gd name="connsiteX17" fmla="*/ 149148 w 291595"/>
                <a:gd name="connsiteY17" fmla="*/ 840561 h 1154203"/>
                <a:gd name="connsiteX18" fmla="*/ 119649 w 291595"/>
                <a:gd name="connsiteY18" fmla="*/ 464837 h 1154203"/>
                <a:gd name="connsiteX19" fmla="*/ 169157 w 291595"/>
                <a:gd name="connsiteY19" fmla="*/ 16191 h 115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91595" h="1154203">
                  <a:moveTo>
                    <a:pt x="177840" y="0"/>
                  </a:moveTo>
                  <a:lnTo>
                    <a:pt x="186523" y="16191"/>
                  </a:lnTo>
                  <a:cubicBezTo>
                    <a:pt x="215617" y="90107"/>
                    <a:pt x="236031" y="263152"/>
                    <a:pt x="236031" y="464837"/>
                  </a:cubicBezTo>
                  <a:cubicBezTo>
                    <a:pt x="236031" y="616101"/>
                    <a:pt x="224548" y="751254"/>
                    <a:pt x="206533" y="840561"/>
                  </a:cubicBezTo>
                  <a:lnTo>
                    <a:pt x="199697" y="865472"/>
                  </a:lnTo>
                  <a:lnTo>
                    <a:pt x="240232" y="869965"/>
                  </a:lnTo>
                  <a:cubicBezTo>
                    <a:pt x="259361" y="876306"/>
                    <a:pt x="276898" y="886771"/>
                    <a:pt x="291595" y="901468"/>
                  </a:cubicBezTo>
                  <a:cubicBezTo>
                    <a:pt x="259927" y="899631"/>
                    <a:pt x="227459" y="905488"/>
                    <a:pt x="196694" y="918018"/>
                  </a:cubicBezTo>
                  <a:lnTo>
                    <a:pt x="179069" y="927382"/>
                  </a:lnTo>
                  <a:lnTo>
                    <a:pt x="177840" y="929674"/>
                  </a:lnTo>
                  <a:lnTo>
                    <a:pt x="177156" y="928399"/>
                  </a:lnTo>
                  <a:lnTo>
                    <a:pt x="152134" y="941692"/>
                  </a:lnTo>
                  <a:cubicBezTo>
                    <a:pt x="137915" y="951167"/>
                    <a:pt x="124435" y="962183"/>
                    <a:pt x="112005" y="974613"/>
                  </a:cubicBezTo>
                  <a:cubicBezTo>
                    <a:pt x="62286" y="1024332"/>
                    <a:pt x="35187" y="1090868"/>
                    <a:pt x="38860" y="1154203"/>
                  </a:cubicBezTo>
                  <a:cubicBezTo>
                    <a:pt x="-19928" y="1095416"/>
                    <a:pt x="-11008" y="991182"/>
                    <a:pt x="58783" y="921391"/>
                  </a:cubicBezTo>
                  <a:cubicBezTo>
                    <a:pt x="76231" y="903943"/>
                    <a:pt x="95831" y="890300"/>
                    <a:pt x="116336" y="880568"/>
                  </a:cubicBezTo>
                  <a:lnTo>
                    <a:pt x="157047" y="869349"/>
                  </a:lnTo>
                  <a:lnTo>
                    <a:pt x="149148" y="840561"/>
                  </a:lnTo>
                  <a:cubicBezTo>
                    <a:pt x="131132" y="751254"/>
                    <a:pt x="119649" y="616101"/>
                    <a:pt x="119649" y="464837"/>
                  </a:cubicBezTo>
                  <a:cubicBezTo>
                    <a:pt x="119649" y="263152"/>
                    <a:pt x="140063" y="90107"/>
                    <a:pt x="169157" y="16191"/>
                  </a:cubicBezTo>
                  <a:close/>
                </a:path>
              </a:pathLst>
            </a:custGeom>
            <a:solidFill>
              <a:srgbClr val="00CC00"/>
            </a:solidFill>
            <a:ln w="254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26" name="フリーフォーム: 図形 425">
              <a:extLst>
                <a:ext uri="{FF2B5EF4-FFF2-40B4-BE49-F238E27FC236}">
                  <a16:creationId xmlns:a16="http://schemas.microsoft.com/office/drawing/2014/main" id="{34A5ECB6-E4EB-9B19-D47C-9AF70372D818}"/>
                </a:ext>
              </a:extLst>
            </p:cNvPr>
            <p:cNvSpPr/>
            <p:nvPr/>
          </p:nvSpPr>
          <p:spPr bwMode="auto">
            <a:xfrm rot="2700000">
              <a:off x="2275784" y="2074653"/>
              <a:ext cx="1078008" cy="1259878"/>
            </a:xfrm>
            <a:custGeom>
              <a:avLst/>
              <a:gdLst>
                <a:gd name="connsiteX0" fmla="*/ 165020 w 1078008"/>
                <a:gd name="connsiteY0" fmla="*/ 21941 h 1259878"/>
                <a:gd name="connsiteX1" fmla="*/ 193961 w 1078008"/>
                <a:gd name="connsiteY1" fmla="*/ 0 h 1259878"/>
                <a:gd name="connsiteX2" fmla="*/ 209981 w 1078008"/>
                <a:gd name="connsiteY2" fmla="*/ 12145 h 1259878"/>
                <a:gd name="connsiteX3" fmla="*/ 211809 w 1078008"/>
                <a:gd name="connsiteY3" fmla="*/ 12836 h 1259878"/>
                <a:gd name="connsiteX4" fmla="*/ 680496 w 1078008"/>
                <a:gd name="connsiteY4" fmla="*/ 401857 h 1259878"/>
                <a:gd name="connsiteX5" fmla="*/ 1069518 w 1078008"/>
                <a:gd name="connsiteY5" fmla="*/ 870545 h 1259878"/>
                <a:gd name="connsiteX6" fmla="*/ 1078008 w 1078008"/>
                <a:gd name="connsiteY6" fmla="*/ 893006 h 1259878"/>
                <a:gd name="connsiteX7" fmla="*/ 1055546 w 1078008"/>
                <a:gd name="connsiteY7" fmla="*/ 884517 h 1259878"/>
                <a:gd name="connsiteX8" fmla="*/ 586858 w 1078008"/>
                <a:gd name="connsiteY8" fmla="*/ 495495 h 1259878"/>
                <a:gd name="connsiteX9" fmla="*/ 337770 w 1078008"/>
                <a:gd name="connsiteY9" fmla="*/ 224130 h 1259878"/>
                <a:gd name="connsiteX10" fmla="*/ 324646 w 1078008"/>
                <a:gd name="connsiteY10" fmla="*/ 207759 h 1259878"/>
                <a:gd name="connsiteX11" fmla="*/ 341778 w 1078008"/>
                <a:gd name="connsiteY11" fmla="*/ 261009 h 1259878"/>
                <a:gd name="connsiteX12" fmla="*/ 387922 w 1078008"/>
                <a:gd name="connsiteY12" fmla="*/ 629939 h 1259878"/>
                <a:gd name="connsiteX13" fmla="*/ 222903 w 1078008"/>
                <a:gd name="connsiteY13" fmla="*/ 1237938 h 1259878"/>
                <a:gd name="connsiteX14" fmla="*/ 193962 w 1078008"/>
                <a:gd name="connsiteY14" fmla="*/ 1259878 h 1259878"/>
                <a:gd name="connsiteX15" fmla="*/ 165020 w 1078008"/>
                <a:gd name="connsiteY15" fmla="*/ 1237938 h 1259878"/>
                <a:gd name="connsiteX16" fmla="*/ 0 w 1078008"/>
                <a:gd name="connsiteY16" fmla="*/ 629939 h 1259878"/>
                <a:gd name="connsiteX17" fmla="*/ 165020 w 1078008"/>
                <a:gd name="connsiteY17" fmla="*/ 21941 h 12598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078008" h="1259878">
                  <a:moveTo>
                    <a:pt x="165020" y="21941"/>
                  </a:moveTo>
                  <a:lnTo>
                    <a:pt x="193961" y="0"/>
                  </a:lnTo>
                  <a:lnTo>
                    <a:pt x="209981" y="12145"/>
                  </a:lnTo>
                  <a:lnTo>
                    <a:pt x="211809" y="12836"/>
                  </a:lnTo>
                  <a:cubicBezTo>
                    <a:pt x="305873" y="60083"/>
                    <a:pt x="487709" y="209069"/>
                    <a:pt x="680496" y="401857"/>
                  </a:cubicBezTo>
                  <a:cubicBezTo>
                    <a:pt x="873284" y="594644"/>
                    <a:pt x="1022270" y="776480"/>
                    <a:pt x="1069518" y="870545"/>
                  </a:cubicBezTo>
                  <a:lnTo>
                    <a:pt x="1078008" y="893006"/>
                  </a:lnTo>
                  <a:lnTo>
                    <a:pt x="1055546" y="884517"/>
                  </a:lnTo>
                  <a:cubicBezTo>
                    <a:pt x="961481" y="837269"/>
                    <a:pt x="779645" y="688283"/>
                    <a:pt x="586858" y="495495"/>
                  </a:cubicBezTo>
                  <a:cubicBezTo>
                    <a:pt x="490464" y="399102"/>
                    <a:pt x="405021" y="305446"/>
                    <a:pt x="337770" y="224130"/>
                  </a:cubicBezTo>
                  <a:lnTo>
                    <a:pt x="324646" y="207759"/>
                  </a:lnTo>
                  <a:lnTo>
                    <a:pt x="341778" y="261009"/>
                  </a:lnTo>
                  <a:cubicBezTo>
                    <a:pt x="370911" y="366322"/>
                    <a:pt x="387922" y="493279"/>
                    <a:pt x="387922" y="629939"/>
                  </a:cubicBezTo>
                  <a:cubicBezTo>
                    <a:pt x="387922" y="903259"/>
                    <a:pt x="319878" y="1137766"/>
                    <a:pt x="222903" y="1237938"/>
                  </a:cubicBezTo>
                  <a:lnTo>
                    <a:pt x="193962" y="1259878"/>
                  </a:lnTo>
                  <a:lnTo>
                    <a:pt x="165020" y="1237938"/>
                  </a:lnTo>
                  <a:cubicBezTo>
                    <a:pt x="68045" y="1137766"/>
                    <a:pt x="0" y="903259"/>
                    <a:pt x="0" y="629939"/>
                  </a:cubicBezTo>
                  <a:cubicBezTo>
                    <a:pt x="0" y="356619"/>
                    <a:pt x="68045" y="122112"/>
                    <a:pt x="165020" y="21941"/>
                  </a:cubicBezTo>
                  <a:close/>
                </a:path>
              </a:pathLst>
            </a:custGeom>
            <a:solidFill>
              <a:srgbClr val="00CC00"/>
            </a:solidFill>
            <a:ln w="254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427" name="グループ化 426">
              <a:extLst>
                <a:ext uri="{FF2B5EF4-FFF2-40B4-BE49-F238E27FC236}">
                  <a16:creationId xmlns:a16="http://schemas.microsoft.com/office/drawing/2014/main" id="{9DC12FA3-5856-3A5C-FBB2-C57A1DE34516}"/>
                </a:ext>
              </a:extLst>
            </p:cNvPr>
            <p:cNvGrpSpPr/>
            <p:nvPr/>
          </p:nvGrpSpPr>
          <p:grpSpPr>
            <a:xfrm>
              <a:off x="1355928" y="722223"/>
              <a:ext cx="1604411" cy="3047887"/>
              <a:chOff x="1355928" y="722223"/>
              <a:chExt cx="1604411" cy="3047887"/>
            </a:xfrm>
            <a:solidFill>
              <a:srgbClr val="00CC00"/>
            </a:solidFill>
          </p:grpSpPr>
          <p:sp>
            <p:nvSpPr>
              <p:cNvPr id="434" name="月 433">
                <a:extLst>
                  <a:ext uri="{FF2B5EF4-FFF2-40B4-BE49-F238E27FC236}">
                    <a16:creationId xmlns:a16="http://schemas.microsoft.com/office/drawing/2014/main" id="{0259CFCD-A39B-0AB1-0ED7-18093F442A36}"/>
                  </a:ext>
                </a:extLst>
              </p:cNvPr>
              <p:cNvSpPr/>
              <p:nvPr/>
            </p:nvSpPr>
            <p:spPr bwMode="auto">
              <a:xfrm rot="6300000">
                <a:off x="2064172" y="684249"/>
                <a:ext cx="236838" cy="729757"/>
              </a:xfrm>
              <a:prstGeom prst="moon">
                <a:avLst>
                  <a:gd name="adj" fmla="val 27876"/>
                </a:avLst>
              </a:prstGeom>
              <a:grpFill/>
              <a:ln w="254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35" name="月 434">
                <a:extLst>
                  <a:ext uri="{FF2B5EF4-FFF2-40B4-BE49-F238E27FC236}">
                    <a16:creationId xmlns:a16="http://schemas.microsoft.com/office/drawing/2014/main" id="{6FBD42B3-CFCB-AC38-59AD-8E3E9DAADE8B}"/>
                  </a:ext>
                </a:extLst>
              </p:cNvPr>
              <p:cNvSpPr/>
              <p:nvPr/>
            </p:nvSpPr>
            <p:spPr bwMode="auto">
              <a:xfrm rot="3600000">
                <a:off x="1978545" y="475763"/>
                <a:ext cx="236838" cy="729757"/>
              </a:xfrm>
              <a:prstGeom prst="moon">
                <a:avLst>
                  <a:gd name="adj" fmla="val 27876"/>
                </a:avLst>
              </a:prstGeom>
              <a:grpFill/>
              <a:ln w="254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36" name="月 435">
                <a:extLst>
                  <a:ext uri="{FF2B5EF4-FFF2-40B4-BE49-F238E27FC236}">
                    <a16:creationId xmlns:a16="http://schemas.microsoft.com/office/drawing/2014/main" id="{C1173710-A2E0-E63F-E6D8-F23B7C387D96}"/>
                  </a:ext>
                </a:extLst>
              </p:cNvPr>
              <p:cNvSpPr/>
              <p:nvPr/>
            </p:nvSpPr>
            <p:spPr bwMode="auto">
              <a:xfrm rot="18900000">
                <a:off x="1623433" y="1096297"/>
                <a:ext cx="1336906" cy="2673813"/>
              </a:xfrm>
              <a:prstGeom prst="moon">
                <a:avLst>
                  <a:gd name="adj" fmla="val 71721"/>
                </a:avLst>
              </a:prstGeom>
              <a:grpFill/>
              <a:ln w="254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37" name="フリーフォーム: 図形 436">
                <a:extLst>
                  <a:ext uri="{FF2B5EF4-FFF2-40B4-BE49-F238E27FC236}">
                    <a16:creationId xmlns:a16="http://schemas.microsoft.com/office/drawing/2014/main" id="{B9F735F4-A754-23FD-B46D-CE13CB0A859D}"/>
                  </a:ext>
                </a:extLst>
              </p:cNvPr>
              <p:cNvSpPr/>
              <p:nvPr/>
            </p:nvSpPr>
            <p:spPr bwMode="auto">
              <a:xfrm rot="18900000">
                <a:off x="1491017" y="1760881"/>
                <a:ext cx="696354" cy="588552"/>
              </a:xfrm>
              <a:custGeom>
                <a:avLst/>
                <a:gdLst>
                  <a:gd name="connsiteX0" fmla="*/ 445393 w 445393"/>
                  <a:gd name="connsiteY0" fmla="*/ 363033 h 376442"/>
                  <a:gd name="connsiteX1" fmla="*/ 130698 w 445393"/>
                  <a:gd name="connsiteY1" fmla="*/ 208770 h 376442"/>
                  <a:gd name="connsiteX2" fmla="*/ 13298 w 445393"/>
                  <a:gd name="connsiteY2" fmla="*/ 63971 h 376442"/>
                  <a:gd name="connsiteX3" fmla="*/ 0 w 445393"/>
                  <a:gd name="connsiteY3" fmla="*/ 40214 h 376442"/>
                  <a:gd name="connsiteX4" fmla="*/ 33180 w 445393"/>
                  <a:gd name="connsiteY4" fmla="*/ 0 h 376442"/>
                  <a:gd name="connsiteX5" fmla="*/ 50313 w 445393"/>
                  <a:gd name="connsiteY5" fmla="*/ 26998 h 376442"/>
                  <a:gd name="connsiteX6" fmla="*/ 170805 w 445393"/>
                  <a:gd name="connsiteY6" fmla="*/ 168662 h 376442"/>
                  <a:gd name="connsiteX7" fmla="*/ 445393 w 445393"/>
                  <a:gd name="connsiteY7" fmla="*/ 363033 h 3764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45393" h="376442">
                    <a:moveTo>
                      <a:pt x="445393" y="363033"/>
                    </a:moveTo>
                    <a:cubicBezTo>
                      <a:pt x="401091" y="407335"/>
                      <a:pt x="260197" y="338270"/>
                      <a:pt x="130698" y="208770"/>
                    </a:cubicBezTo>
                    <a:cubicBezTo>
                      <a:pt x="82135" y="160208"/>
                      <a:pt x="42071" y="110043"/>
                      <a:pt x="13298" y="63971"/>
                    </a:cubicBezTo>
                    <a:lnTo>
                      <a:pt x="0" y="40214"/>
                    </a:lnTo>
                    <a:lnTo>
                      <a:pt x="33180" y="0"/>
                    </a:lnTo>
                    <a:lnTo>
                      <a:pt x="50313" y="26998"/>
                    </a:lnTo>
                    <a:cubicBezTo>
                      <a:pt x="83611" y="74038"/>
                      <a:pt x="124678" y="122534"/>
                      <a:pt x="170805" y="168662"/>
                    </a:cubicBezTo>
                    <a:cubicBezTo>
                      <a:pt x="263060" y="260917"/>
                      <a:pt x="364792" y="332929"/>
                      <a:pt x="445393" y="363033"/>
                    </a:cubicBezTo>
                    <a:close/>
                  </a:path>
                </a:pathLst>
              </a:custGeom>
              <a:solidFill>
                <a:srgbClr val="FF0000"/>
              </a:solidFill>
              <a:ln w="254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38" name="二等辺三角形 437">
                <a:extLst>
                  <a:ext uri="{FF2B5EF4-FFF2-40B4-BE49-F238E27FC236}">
                    <a16:creationId xmlns:a16="http://schemas.microsoft.com/office/drawing/2014/main" id="{045125C3-CE24-D842-B365-BA224572696B}"/>
                  </a:ext>
                </a:extLst>
              </p:cNvPr>
              <p:cNvSpPr/>
              <p:nvPr/>
            </p:nvSpPr>
            <p:spPr bwMode="auto">
              <a:xfrm rot="10800000">
                <a:off x="1561889" y="1778243"/>
                <a:ext cx="143384" cy="165512"/>
              </a:xfrm>
              <a:prstGeom prst="triangle">
                <a:avLst>
                  <a:gd name="adj" fmla="val 35127"/>
                </a:avLst>
              </a:prstGeom>
              <a:solidFill>
                <a:srgbClr val="FF0000"/>
              </a:solidFill>
              <a:ln w="254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39" name="楕円 438">
                <a:extLst>
                  <a:ext uri="{FF2B5EF4-FFF2-40B4-BE49-F238E27FC236}">
                    <a16:creationId xmlns:a16="http://schemas.microsoft.com/office/drawing/2014/main" id="{DCE8D957-0C9F-AC84-6C4C-09CD5B42F9C0}"/>
                  </a:ext>
                </a:extLst>
              </p:cNvPr>
              <p:cNvSpPr/>
              <p:nvPr/>
            </p:nvSpPr>
            <p:spPr bwMode="auto">
              <a:xfrm>
                <a:off x="1355928" y="1468560"/>
                <a:ext cx="231653" cy="231653"/>
              </a:xfrm>
              <a:prstGeom prst="ellipse">
                <a:avLst/>
              </a:prstGeom>
              <a:solidFill>
                <a:srgbClr val="FFFFFF"/>
              </a:solidFill>
              <a:ln w="25400">
                <a:solidFill>
                  <a:schemeClr val="bg1">
                    <a:lumMod val="85000"/>
                  </a:schemeClr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40" name="楕円 439">
                <a:extLst>
                  <a:ext uri="{FF2B5EF4-FFF2-40B4-BE49-F238E27FC236}">
                    <a16:creationId xmlns:a16="http://schemas.microsoft.com/office/drawing/2014/main" id="{9DF679BE-EF66-01F6-5AA7-F976A2A640D7}"/>
                  </a:ext>
                </a:extLst>
              </p:cNvPr>
              <p:cNvSpPr/>
              <p:nvPr/>
            </p:nvSpPr>
            <p:spPr bwMode="auto">
              <a:xfrm>
                <a:off x="1660728" y="1468560"/>
                <a:ext cx="231653" cy="231653"/>
              </a:xfrm>
              <a:prstGeom prst="ellipse">
                <a:avLst/>
              </a:prstGeom>
              <a:solidFill>
                <a:srgbClr val="FFFFFF"/>
              </a:solidFill>
              <a:ln w="25400">
                <a:solidFill>
                  <a:schemeClr val="bg1">
                    <a:lumMod val="85000"/>
                  </a:schemeClr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41" name="楕円 440">
                <a:extLst>
                  <a:ext uri="{FF2B5EF4-FFF2-40B4-BE49-F238E27FC236}">
                    <a16:creationId xmlns:a16="http://schemas.microsoft.com/office/drawing/2014/main" id="{FF258445-24ED-DF35-D761-2932FBCF46E9}"/>
                  </a:ext>
                </a:extLst>
              </p:cNvPr>
              <p:cNvSpPr/>
              <p:nvPr/>
            </p:nvSpPr>
            <p:spPr bwMode="auto">
              <a:xfrm>
                <a:off x="1432209" y="1544841"/>
                <a:ext cx="79092" cy="79092"/>
              </a:xfrm>
              <a:prstGeom prst="ellipse">
                <a:avLst/>
              </a:prstGeom>
              <a:solidFill>
                <a:srgbClr val="000000"/>
              </a:solidFill>
              <a:ln w="254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42" name="楕円 441">
                <a:extLst>
                  <a:ext uri="{FF2B5EF4-FFF2-40B4-BE49-F238E27FC236}">
                    <a16:creationId xmlns:a16="http://schemas.microsoft.com/office/drawing/2014/main" id="{59B82B36-5E7C-7DD9-CA89-313D549A7DD3}"/>
                  </a:ext>
                </a:extLst>
              </p:cNvPr>
              <p:cNvSpPr/>
              <p:nvPr/>
            </p:nvSpPr>
            <p:spPr bwMode="auto">
              <a:xfrm>
                <a:off x="1737009" y="1544841"/>
                <a:ext cx="79092" cy="79092"/>
              </a:xfrm>
              <a:prstGeom prst="ellipse">
                <a:avLst/>
              </a:prstGeom>
              <a:solidFill>
                <a:srgbClr val="000000"/>
              </a:solidFill>
              <a:ln w="254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428" name="グループ化 427">
              <a:extLst>
                <a:ext uri="{FF2B5EF4-FFF2-40B4-BE49-F238E27FC236}">
                  <a16:creationId xmlns:a16="http://schemas.microsoft.com/office/drawing/2014/main" id="{2990A45D-6685-A8B6-91BB-ABCB14833AFF}"/>
                </a:ext>
              </a:extLst>
            </p:cNvPr>
            <p:cNvGrpSpPr/>
            <p:nvPr/>
          </p:nvGrpSpPr>
          <p:grpSpPr>
            <a:xfrm>
              <a:off x="2197920" y="1933574"/>
              <a:ext cx="340036" cy="489456"/>
              <a:chOff x="5455054" y="1942431"/>
              <a:chExt cx="340036" cy="489456"/>
            </a:xfrm>
            <a:solidFill>
              <a:srgbClr val="FF0000"/>
            </a:solidFill>
          </p:grpSpPr>
          <p:sp>
            <p:nvSpPr>
              <p:cNvPr id="431" name="二等辺三角形 430">
                <a:extLst>
                  <a:ext uri="{FF2B5EF4-FFF2-40B4-BE49-F238E27FC236}">
                    <a16:creationId xmlns:a16="http://schemas.microsoft.com/office/drawing/2014/main" id="{55CB117F-C1E2-CFE8-8C22-9F19223326A0}"/>
                  </a:ext>
                </a:extLst>
              </p:cNvPr>
              <p:cNvSpPr/>
              <p:nvPr/>
            </p:nvSpPr>
            <p:spPr bwMode="auto">
              <a:xfrm rot="18900000">
                <a:off x="5556356" y="1942431"/>
                <a:ext cx="238734" cy="481414"/>
              </a:xfrm>
              <a:prstGeom prst="triangle">
                <a:avLst/>
              </a:prstGeom>
              <a:grpFill/>
              <a:ln w="254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32" name="二等辺三角形 431">
                <a:extLst>
                  <a:ext uri="{FF2B5EF4-FFF2-40B4-BE49-F238E27FC236}">
                    <a16:creationId xmlns:a16="http://schemas.microsoft.com/office/drawing/2014/main" id="{FC476CD5-48A4-7640-224E-A183F0275A78}"/>
                  </a:ext>
                </a:extLst>
              </p:cNvPr>
              <p:cNvSpPr/>
              <p:nvPr/>
            </p:nvSpPr>
            <p:spPr bwMode="auto">
              <a:xfrm rot="20700000">
                <a:off x="5457639" y="1991191"/>
                <a:ext cx="243342" cy="440696"/>
              </a:xfrm>
              <a:prstGeom prst="triangle">
                <a:avLst/>
              </a:prstGeom>
              <a:grpFill/>
              <a:ln w="254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33" name="楕円 432">
                <a:extLst>
                  <a:ext uri="{FF2B5EF4-FFF2-40B4-BE49-F238E27FC236}">
                    <a16:creationId xmlns:a16="http://schemas.microsoft.com/office/drawing/2014/main" id="{C910E088-5EDE-C426-34DA-9C2B1AEFE898}"/>
                  </a:ext>
                </a:extLst>
              </p:cNvPr>
              <p:cNvSpPr/>
              <p:nvPr/>
            </p:nvSpPr>
            <p:spPr bwMode="auto">
              <a:xfrm>
                <a:off x="5455054" y="1948341"/>
                <a:ext cx="130056" cy="142563"/>
              </a:xfrm>
              <a:prstGeom prst="ellipse">
                <a:avLst/>
              </a:prstGeom>
              <a:grpFill/>
              <a:ln w="254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429" name="フリーフォーム: 図形 428">
              <a:extLst>
                <a:ext uri="{FF2B5EF4-FFF2-40B4-BE49-F238E27FC236}">
                  <a16:creationId xmlns:a16="http://schemas.microsoft.com/office/drawing/2014/main" id="{D7B7E2A0-CC23-001B-3420-40B710DE25A1}"/>
                </a:ext>
              </a:extLst>
            </p:cNvPr>
            <p:cNvSpPr/>
            <p:nvPr/>
          </p:nvSpPr>
          <p:spPr bwMode="auto">
            <a:xfrm>
              <a:off x="2403368" y="2226159"/>
              <a:ext cx="1245447" cy="1261515"/>
            </a:xfrm>
            <a:custGeom>
              <a:avLst/>
              <a:gdLst>
                <a:gd name="connsiteX0" fmla="*/ 859840 w 1245447"/>
                <a:gd name="connsiteY0" fmla="*/ 0 h 1261515"/>
                <a:gd name="connsiteX1" fmla="*/ 895820 w 1245447"/>
                <a:gd name="connsiteY1" fmla="*/ 4950 h 1261515"/>
                <a:gd name="connsiteX2" fmla="*/ 898559 w 1245447"/>
                <a:gd name="connsiteY2" fmla="*/ 24864 h 1261515"/>
                <a:gd name="connsiteX3" fmla="*/ 899364 w 1245447"/>
                <a:gd name="connsiteY3" fmla="*/ 26646 h 1261515"/>
                <a:gd name="connsiteX4" fmla="*/ 955696 w 1245447"/>
                <a:gd name="connsiteY4" fmla="*/ 633137 h 1261515"/>
                <a:gd name="connsiteX5" fmla="*/ 939944 w 1245447"/>
                <a:gd name="connsiteY5" fmla="*/ 1001153 h 1261515"/>
                <a:gd name="connsiteX6" fmla="*/ 937936 w 1245447"/>
                <a:gd name="connsiteY6" fmla="*/ 1016920 h 1261515"/>
                <a:gd name="connsiteX7" fmla="*/ 940368 w 1245447"/>
                <a:gd name="connsiteY7" fmla="*/ 1013882 h 1261515"/>
                <a:gd name="connsiteX8" fmla="*/ 1066736 w 1245447"/>
                <a:gd name="connsiteY8" fmla="*/ 969792 h 1261515"/>
                <a:gd name="connsiteX9" fmla="*/ 1245447 w 1245447"/>
                <a:gd name="connsiteY9" fmla="*/ 1120327 h 1261515"/>
                <a:gd name="connsiteX10" fmla="*/ 1066736 w 1245447"/>
                <a:gd name="connsiteY10" fmla="*/ 1045059 h 1261515"/>
                <a:gd name="connsiteX11" fmla="*/ 966833 w 1245447"/>
                <a:gd name="connsiteY11" fmla="*/ 1064924 h 1261515"/>
                <a:gd name="connsiteX12" fmla="*/ 929186 w 1245447"/>
                <a:gd name="connsiteY12" fmla="*/ 1085645 h 1261515"/>
                <a:gd name="connsiteX13" fmla="*/ 922131 w 1245447"/>
                <a:gd name="connsiteY13" fmla="*/ 1141050 h 1261515"/>
                <a:gd name="connsiteX14" fmla="*/ 899364 w 1245447"/>
                <a:gd name="connsiteY14" fmla="*/ 1239629 h 1261515"/>
                <a:gd name="connsiteX15" fmla="*/ 889484 w 1245447"/>
                <a:gd name="connsiteY15" fmla="*/ 1261515 h 1261515"/>
                <a:gd name="connsiteX16" fmla="*/ 879604 w 1245447"/>
                <a:gd name="connsiteY16" fmla="*/ 1239629 h 1261515"/>
                <a:gd name="connsiteX17" fmla="*/ 823271 w 1245447"/>
                <a:gd name="connsiteY17" fmla="*/ 633137 h 1261515"/>
                <a:gd name="connsiteX18" fmla="*/ 839023 w 1245447"/>
                <a:gd name="connsiteY18" fmla="*/ 265121 h 1261515"/>
                <a:gd name="connsiteX19" fmla="*/ 841320 w 1245447"/>
                <a:gd name="connsiteY19" fmla="*/ 244266 h 1261515"/>
                <a:gd name="connsiteX20" fmla="*/ 815780 w 1245447"/>
                <a:gd name="connsiteY20" fmla="*/ 294034 h 1261515"/>
                <a:gd name="connsiteX21" fmla="*/ 587536 w 1245447"/>
                <a:gd name="connsiteY21" fmla="*/ 587535 h 1261515"/>
                <a:gd name="connsiteX22" fmla="*/ 40930 w 1245447"/>
                <a:gd name="connsiteY22" fmla="*/ 900769 h 1261515"/>
                <a:gd name="connsiteX23" fmla="*/ 4951 w 1245447"/>
                <a:gd name="connsiteY23" fmla="*/ 895819 h 1261515"/>
                <a:gd name="connsiteX24" fmla="*/ 0 w 1245447"/>
                <a:gd name="connsiteY24" fmla="*/ 859840 h 1261515"/>
                <a:gd name="connsiteX25" fmla="*/ 313234 w 1245447"/>
                <a:gd name="connsiteY25" fmla="*/ 313233 h 1261515"/>
                <a:gd name="connsiteX26" fmla="*/ 859840 w 1245447"/>
                <a:gd name="connsiteY26" fmla="*/ 0 h 12615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245447" h="1261515">
                  <a:moveTo>
                    <a:pt x="859840" y="0"/>
                  </a:moveTo>
                  <a:lnTo>
                    <a:pt x="895820" y="4950"/>
                  </a:lnTo>
                  <a:lnTo>
                    <a:pt x="898559" y="24864"/>
                  </a:lnTo>
                  <a:lnTo>
                    <a:pt x="899364" y="26646"/>
                  </a:lnTo>
                  <a:cubicBezTo>
                    <a:pt x="932468" y="126568"/>
                    <a:pt x="955696" y="360495"/>
                    <a:pt x="955696" y="633137"/>
                  </a:cubicBezTo>
                  <a:cubicBezTo>
                    <a:pt x="955696" y="769458"/>
                    <a:pt x="949889" y="896101"/>
                    <a:pt x="939944" y="1001153"/>
                  </a:cubicBezTo>
                  <a:lnTo>
                    <a:pt x="937936" y="1016920"/>
                  </a:lnTo>
                  <a:lnTo>
                    <a:pt x="940368" y="1013882"/>
                  </a:lnTo>
                  <a:cubicBezTo>
                    <a:pt x="972708" y="986641"/>
                    <a:pt x="1017386" y="969792"/>
                    <a:pt x="1066736" y="969792"/>
                  </a:cubicBezTo>
                  <a:cubicBezTo>
                    <a:pt x="1165435" y="969792"/>
                    <a:pt x="1245447" y="1037189"/>
                    <a:pt x="1245447" y="1120327"/>
                  </a:cubicBezTo>
                  <a:cubicBezTo>
                    <a:pt x="1203259" y="1072945"/>
                    <a:pt x="1137049" y="1045059"/>
                    <a:pt x="1066736" y="1045059"/>
                  </a:cubicBezTo>
                  <a:cubicBezTo>
                    <a:pt x="1031579" y="1045059"/>
                    <a:pt x="997448" y="1052030"/>
                    <a:pt x="966833" y="1064924"/>
                  </a:cubicBezTo>
                  <a:lnTo>
                    <a:pt x="929186" y="1085645"/>
                  </a:lnTo>
                  <a:lnTo>
                    <a:pt x="922131" y="1141050"/>
                  </a:lnTo>
                  <a:cubicBezTo>
                    <a:pt x="915299" y="1181293"/>
                    <a:pt x="907640" y="1214649"/>
                    <a:pt x="899364" y="1239629"/>
                  </a:cubicBezTo>
                  <a:lnTo>
                    <a:pt x="889484" y="1261515"/>
                  </a:lnTo>
                  <a:lnTo>
                    <a:pt x="879604" y="1239629"/>
                  </a:lnTo>
                  <a:cubicBezTo>
                    <a:pt x="846500" y="1139706"/>
                    <a:pt x="823271" y="905780"/>
                    <a:pt x="823271" y="633137"/>
                  </a:cubicBezTo>
                  <a:cubicBezTo>
                    <a:pt x="823271" y="496816"/>
                    <a:pt x="829078" y="370174"/>
                    <a:pt x="839023" y="265121"/>
                  </a:cubicBezTo>
                  <a:lnTo>
                    <a:pt x="841320" y="244266"/>
                  </a:lnTo>
                  <a:lnTo>
                    <a:pt x="815780" y="294034"/>
                  </a:lnTo>
                  <a:cubicBezTo>
                    <a:pt x="761913" y="389102"/>
                    <a:pt x="684169" y="490902"/>
                    <a:pt x="587536" y="587535"/>
                  </a:cubicBezTo>
                  <a:cubicBezTo>
                    <a:pt x="394270" y="780801"/>
                    <a:pt x="180334" y="898509"/>
                    <a:pt x="40930" y="900769"/>
                  </a:cubicBezTo>
                  <a:lnTo>
                    <a:pt x="4951" y="895819"/>
                  </a:lnTo>
                  <a:lnTo>
                    <a:pt x="0" y="859840"/>
                  </a:lnTo>
                  <a:cubicBezTo>
                    <a:pt x="2261" y="720436"/>
                    <a:pt x="119968" y="506499"/>
                    <a:pt x="313234" y="313233"/>
                  </a:cubicBezTo>
                  <a:cubicBezTo>
                    <a:pt x="506500" y="119967"/>
                    <a:pt x="720437" y="2260"/>
                    <a:pt x="859840" y="0"/>
                  </a:cubicBezTo>
                  <a:close/>
                </a:path>
              </a:pathLst>
            </a:custGeom>
            <a:solidFill>
              <a:srgbClr val="00CC00"/>
            </a:solidFill>
            <a:ln w="254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30" name="フリーフォーム: 図形 429">
              <a:extLst>
                <a:ext uri="{FF2B5EF4-FFF2-40B4-BE49-F238E27FC236}">
                  <a16:creationId xmlns:a16="http://schemas.microsoft.com/office/drawing/2014/main" id="{49D719A4-0097-AF28-7A10-B02CFDB2CA1E}"/>
                </a:ext>
              </a:extLst>
            </p:cNvPr>
            <p:cNvSpPr/>
            <p:nvPr/>
          </p:nvSpPr>
          <p:spPr bwMode="auto">
            <a:xfrm rot="5400000">
              <a:off x="1170767" y="2515450"/>
              <a:ext cx="717866" cy="944201"/>
            </a:xfrm>
            <a:custGeom>
              <a:avLst/>
              <a:gdLst>
                <a:gd name="connsiteX0" fmla="*/ 0 w 717866"/>
                <a:gd name="connsiteY0" fmla="*/ 0 h 944201"/>
                <a:gd name="connsiteX1" fmla="*/ 17588 w 717866"/>
                <a:gd name="connsiteY1" fmla="*/ 5309 h 944201"/>
                <a:gd name="connsiteX2" fmla="*/ 369837 w 717866"/>
                <a:gd name="connsiteY2" fmla="*/ 287542 h 944201"/>
                <a:gd name="connsiteX3" fmla="*/ 614655 w 717866"/>
                <a:gd name="connsiteY3" fmla="*/ 574078 h 944201"/>
                <a:gd name="connsiteX4" fmla="*/ 639084 w 717866"/>
                <a:gd name="connsiteY4" fmla="*/ 616982 h 944201"/>
                <a:gd name="connsiteX5" fmla="*/ 659271 w 717866"/>
                <a:gd name="connsiteY5" fmla="*/ 600823 h 944201"/>
                <a:gd name="connsiteX6" fmla="*/ 717866 w 717866"/>
                <a:gd name="connsiteY6" fmla="*/ 586779 h 944201"/>
                <a:gd name="connsiteX7" fmla="*/ 642598 w 717866"/>
                <a:gd name="connsiteY7" fmla="*/ 765490 h 944201"/>
                <a:gd name="connsiteX8" fmla="*/ 717866 w 717866"/>
                <a:gd name="connsiteY8" fmla="*/ 944201 h 944201"/>
                <a:gd name="connsiteX9" fmla="*/ 567331 w 717866"/>
                <a:gd name="connsiteY9" fmla="*/ 765490 h 944201"/>
                <a:gd name="connsiteX10" fmla="*/ 611422 w 717866"/>
                <a:gd name="connsiteY10" fmla="*/ 639122 h 944201"/>
                <a:gd name="connsiteX11" fmla="*/ 613761 w 717866"/>
                <a:gd name="connsiteY11" fmla="*/ 637250 h 944201"/>
                <a:gd name="connsiteX12" fmla="*/ 574078 w 717866"/>
                <a:gd name="connsiteY12" fmla="*/ 614655 h 944201"/>
                <a:gd name="connsiteX13" fmla="*/ 287542 w 717866"/>
                <a:gd name="connsiteY13" fmla="*/ 369837 h 944201"/>
                <a:gd name="connsiteX14" fmla="*/ 5309 w 717866"/>
                <a:gd name="connsiteY14" fmla="*/ 17588 h 9442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717866" h="944201">
                  <a:moveTo>
                    <a:pt x="0" y="0"/>
                  </a:moveTo>
                  <a:lnTo>
                    <a:pt x="17588" y="5309"/>
                  </a:lnTo>
                  <a:cubicBezTo>
                    <a:pt x="90428" y="37003"/>
                    <a:pt x="227224" y="144930"/>
                    <a:pt x="369837" y="287542"/>
                  </a:cubicBezTo>
                  <a:cubicBezTo>
                    <a:pt x="476796" y="394502"/>
                    <a:pt x="564245" y="498190"/>
                    <a:pt x="614655" y="574078"/>
                  </a:cubicBezTo>
                  <a:lnTo>
                    <a:pt x="639084" y="616982"/>
                  </a:lnTo>
                  <a:lnTo>
                    <a:pt x="659271" y="600823"/>
                  </a:lnTo>
                  <a:cubicBezTo>
                    <a:pt x="677281" y="591780"/>
                    <a:pt x="697082" y="586779"/>
                    <a:pt x="717866" y="586779"/>
                  </a:cubicBezTo>
                  <a:cubicBezTo>
                    <a:pt x="670484" y="628967"/>
                    <a:pt x="642598" y="695177"/>
                    <a:pt x="642598" y="765490"/>
                  </a:cubicBezTo>
                  <a:cubicBezTo>
                    <a:pt x="642598" y="835803"/>
                    <a:pt x="670484" y="902013"/>
                    <a:pt x="717866" y="944201"/>
                  </a:cubicBezTo>
                  <a:cubicBezTo>
                    <a:pt x="634728" y="944201"/>
                    <a:pt x="567331" y="864189"/>
                    <a:pt x="567331" y="765490"/>
                  </a:cubicBezTo>
                  <a:cubicBezTo>
                    <a:pt x="567331" y="716141"/>
                    <a:pt x="584180" y="671463"/>
                    <a:pt x="611422" y="639122"/>
                  </a:cubicBezTo>
                  <a:lnTo>
                    <a:pt x="613761" y="637250"/>
                  </a:lnTo>
                  <a:lnTo>
                    <a:pt x="574078" y="614655"/>
                  </a:lnTo>
                  <a:cubicBezTo>
                    <a:pt x="498190" y="564245"/>
                    <a:pt x="394502" y="476796"/>
                    <a:pt x="287542" y="369837"/>
                  </a:cubicBezTo>
                  <a:cubicBezTo>
                    <a:pt x="144929" y="227224"/>
                    <a:pt x="37003" y="90428"/>
                    <a:pt x="5309" y="17588"/>
                  </a:cubicBezTo>
                  <a:close/>
                </a:path>
              </a:pathLst>
            </a:custGeom>
            <a:solidFill>
              <a:srgbClr val="00CC00"/>
            </a:solidFill>
            <a:ln w="254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443" name="グループ化 442">
            <a:extLst>
              <a:ext uri="{FF2B5EF4-FFF2-40B4-BE49-F238E27FC236}">
                <a16:creationId xmlns:a16="http://schemas.microsoft.com/office/drawing/2014/main" id="{5CAD5F22-17E3-5447-3AFE-33C75BC3E6A7}"/>
              </a:ext>
            </a:extLst>
          </p:cNvPr>
          <p:cNvGrpSpPr/>
          <p:nvPr/>
        </p:nvGrpSpPr>
        <p:grpSpPr>
          <a:xfrm>
            <a:off x="6977038" y="814303"/>
            <a:ext cx="1638323" cy="2874196"/>
            <a:chOff x="7682198" y="190678"/>
            <a:chExt cx="2348578" cy="4120234"/>
          </a:xfrm>
        </p:grpSpPr>
        <p:sp>
          <p:nvSpPr>
            <p:cNvPr id="444" name="フリーフォーム: 図形 443">
              <a:extLst>
                <a:ext uri="{FF2B5EF4-FFF2-40B4-BE49-F238E27FC236}">
                  <a16:creationId xmlns:a16="http://schemas.microsoft.com/office/drawing/2014/main" id="{260C61BF-9821-B0F3-FB6D-DF9D3C6BDD44}"/>
                </a:ext>
              </a:extLst>
            </p:cNvPr>
            <p:cNvSpPr/>
            <p:nvPr/>
          </p:nvSpPr>
          <p:spPr bwMode="auto">
            <a:xfrm rot="9000000">
              <a:off x="8279396" y="1932094"/>
              <a:ext cx="195629" cy="1114267"/>
            </a:xfrm>
            <a:custGeom>
              <a:avLst/>
              <a:gdLst>
                <a:gd name="connsiteX0" fmla="*/ 137438 w 195629"/>
                <a:gd name="connsiteY0" fmla="*/ 1114267 h 1114267"/>
                <a:gd name="connsiteX1" fmla="*/ 128755 w 195629"/>
                <a:gd name="connsiteY1" fmla="*/ 1099473 h 1114267"/>
                <a:gd name="connsiteX2" fmla="*/ 79247 w 195629"/>
                <a:gd name="connsiteY2" fmla="*/ 689503 h 1114267"/>
                <a:gd name="connsiteX3" fmla="*/ 93091 w 195629"/>
                <a:gd name="connsiteY3" fmla="*/ 440736 h 1114267"/>
                <a:gd name="connsiteX4" fmla="*/ 108549 w 195629"/>
                <a:gd name="connsiteY4" fmla="*/ 347358 h 1114267"/>
                <a:gd name="connsiteX5" fmla="*/ 91940 w 195629"/>
                <a:gd name="connsiteY5" fmla="*/ 343378 h 1114267"/>
                <a:gd name="connsiteX6" fmla="*/ 0 w 195629"/>
                <a:gd name="connsiteY6" fmla="*/ 178711 h 1114267"/>
                <a:gd name="connsiteX7" fmla="*/ 150535 w 195629"/>
                <a:gd name="connsiteY7" fmla="*/ 0 h 1114267"/>
                <a:gd name="connsiteX8" fmla="*/ 75267 w 195629"/>
                <a:gd name="connsiteY8" fmla="*/ 178710 h 1114267"/>
                <a:gd name="connsiteX9" fmla="*/ 95133 w 195629"/>
                <a:gd name="connsiteY9" fmla="*/ 278613 h 1114267"/>
                <a:gd name="connsiteX10" fmla="*/ 118886 w 195629"/>
                <a:gd name="connsiteY10" fmla="*/ 312401 h 1114267"/>
                <a:gd name="connsiteX11" fmla="*/ 128755 w 195629"/>
                <a:gd name="connsiteY11" fmla="*/ 279534 h 1114267"/>
                <a:gd name="connsiteX12" fmla="*/ 137438 w 195629"/>
                <a:gd name="connsiteY12" fmla="*/ 264739 h 1114267"/>
                <a:gd name="connsiteX13" fmla="*/ 146121 w 195629"/>
                <a:gd name="connsiteY13" fmla="*/ 279534 h 1114267"/>
                <a:gd name="connsiteX14" fmla="*/ 195629 w 195629"/>
                <a:gd name="connsiteY14" fmla="*/ 689503 h 1114267"/>
                <a:gd name="connsiteX15" fmla="*/ 146121 w 195629"/>
                <a:gd name="connsiteY15" fmla="*/ 1099473 h 11142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95629" h="1114267">
                  <a:moveTo>
                    <a:pt x="137438" y="1114267"/>
                  </a:moveTo>
                  <a:lnTo>
                    <a:pt x="128755" y="1099473"/>
                  </a:lnTo>
                  <a:cubicBezTo>
                    <a:pt x="99661" y="1031928"/>
                    <a:pt x="79247" y="873801"/>
                    <a:pt x="79247" y="689503"/>
                  </a:cubicBezTo>
                  <a:cubicBezTo>
                    <a:pt x="79247" y="597354"/>
                    <a:pt x="84350" y="511748"/>
                    <a:pt x="93091" y="440736"/>
                  </a:cubicBezTo>
                  <a:lnTo>
                    <a:pt x="108549" y="347358"/>
                  </a:lnTo>
                  <a:lnTo>
                    <a:pt x="91940" y="343378"/>
                  </a:lnTo>
                  <a:cubicBezTo>
                    <a:pt x="37911" y="316248"/>
                    <a:pt x="0" y="252735"/>
                    <a:pt x="0" y="178711"/>
                  </a:cubicBezTo>
                  <a:cubicBezTo>
                    <a:pt x="0" y="80011"/>
                    <a:pt x="67397" y="0"/>
                    <a:pt x="150535" y="0"/>
                  </a:cubicBezTo>
                  <a:cubicBezTo>
                    <a:pt x="103153" y="42188"/>
                    <a:pt x="75267" y="108398"/>
                    <a:pt x="75267" y="178710"/>
                  </a:cubicBezTo>
                  <a:cubicBezTo>
                    <a:pt x="75267" y="213867"/>
                    <a:pt x="82238" y="247998"/>
                    <a:pt x="95133" y="278613"/>
                  </a:cubicBezTo>
                  <a:lnTo>
                    <a:pt x="118886" y="312401"/>
                  </a:lnTo>
                  <a:lnTo>
                    <a:pt x="128755" y="279534"/>
                  </a:lnTo>
                  <a:lnTo>
                    <a:pt x="137438" y="264739"/>
                  </a:lnTo>
                  <a:lnTo>
                    <a:pt x="146121" y="279534"/>
                  </a:lnTo>
                  <a:cubicBezTo>
                    <a:pt x="175215" y="347078"/>
                    <a:pt x="195629" y="505205"/>
                    <a:pt x="195629" y="689503"/>
                  </a:cubicBezTo>
                  <a:cubicBezTo>
                    <a:pt x="195629" y="873801"/>
                    <a:pt x="175215" y="1031928"/>
                    <a:pt x="146121" y="1099473"/>
                  </a:cubicBezTo>
                  <a:close/>
                </a:path>
              </a:pathLst>
            </a:custGeom>
            <a:solidFill>
              <a:srgbClr val="00CC00"/>
            </a:solidFill>
            <a:ln w="254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445" name="グループ化 444">
              <a:extLst>
                <a:ext uri="{FF2B5EF4-FFF2-40B4-BE49-F238E27FC236}">
                  <a16:creationId xmlns:a16="http://schemas.microsoft.com/office/drawing/2014/main" id="{F37C4515-70D0-D516-F5F6-B439DB2AD639}"/>
                </a:ext>
              </a:extLst>
            </p:cNvPr>
            <p:cNvGrpSpPr/>
            <p:nvPr/>
          </p:nvGrpSpPr>
          <p:grpSpPr>
            <a:xfrm>
              <a:off x="7682198" y="190678"/>
              <a:ext cx="2348578" cy="4120234"/>
              <a:chOff x="7682198" y="190678"/>
              <a:chExt cx="2348578" cy="4120234"/>
            </a:xfrm>
            <a:solidFill>
              <a:srgbClr val="00CC00"/>
            </a:solidFill>
          </p:grpSpPr>
          <p:sp>
            <p:nvSpPr>
              <p:cNvPr id="448" name="月 447">
                <a:extLst>
                  <a:ext uri="{FF2B5EF4-FFF2-40B4-BE49-F238E27FC236}">
                    <a16:creationId xmlns:a16="http://schemas.microsoft.com/office/drawing/2014/main" id="{C0DF1666-CA94-3C21-66AE-2091412AE777}"/>
                  </a:ext>
                </a:extLst>
              </p:cNvPr>
              <p:cNvSpPr/>
              <p:nvPr/>
            </p:nvSpPr>
            <p:spPr bwMode="auto">
              <a:xfrm rot="8100000">
                <a:off x="8316179" y="190678"/>
                <a:ext cx="168308" cy="990372"/>
              </a:xfrm>
              <a:prstGeom prst="moon">
                <a:avLst>
                  <a:gd name="adj" fmla="val 27876"/>
                </a:avLst>
              </a:prstGeom>
              <a:grpFill/>
              <a:ln w="254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49" name="月 448">
                <a:extLst>
                  <a:ext uri="{FF2B5EF4-FFF2-40B4-BE49-F238E27FC236}">
                    <a16:creationId xmlns:a16="http://schemas.microsoft.com/office/drawing/2014/main" id="{A04FDD6D-DA86-86DD-F769-1291E1759B3F}"/>
                  </a:ext>
                </a:extLst>
              </p:cNvPr>
              <p:cNvSpPr/>
              <p:nvPr/>
            </p:nvSpPr>
            <p:spPr bwMode="auto">
              <a:xfrm rot="7200000">
                <a:off x="8338522" y="69722"/>
                <a:ext cx="168308" cy="990372"/>
              </a:xfrm>
              <a:prstGeom prst="moon">
                <a:avLst>
                  <a:gd name="adj" fmla="val 27876"/>
                </a:avLst>
              </a:prstGeom>
              <a:grpFill/>
              <a:ln w="254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50" name="フリーフォーム: 図形 449">
                <a:extLst>
                  <a:ext uri="{FF2B5EF4-FFF2-40B4-BE49-F238E27FC236}">
                    <a16:creationId xmlns:a16="http://schemas.microsoft.com/office/drawing/2014/main" id="{603B2909-8B9A-26DB-BAC3-0061E73D124D}"/>
                  </a:ext>
                </a:extLst>
              </p:cNvPr>
              <p:cNvSpPr/>
              <p:nvPr/>
            </p:nvSpPr>
            <p:spPr bwMode="auto">
              <a:xfrm rot="8100000">
                <a:off x="9555091" y="1579349"/>
                <a:ext cx="475685" cy="2543199"/>
              </a:xfrm>
              <a:custGeom>
                <a:avLst/>
                <a:gdLst>
                  <a:gd name="connsiteX0" fmla="*/ 165020 w 475685"/>
                  <a:gd name="connsiteY0" fmla="*/ 2521259 h 2543199"/>
                  <a:gd name="connsiteX1" fmla="*/ 0 w 475685"/>
                  <a:gd name="connsiteY1" fmla="*/ 1913260 h 2543199"/>
                  <a:gd name="connsiteX2" fmla="*/ 130086 w 475685"/>
                  <a:gd name="connsiteY2" fmla="*/ 1348937 h 2543199"/>
                  <a:gd name="connsiteX3" fmla="*/ 144967 w 475685"/>
                  <a:gd name="connsiteY3" fmla="*/ 1330332 h 2543199"/>
                  <a:gd name="connsiteX4" fmla="*/ 145540 w 475685"/>
                  <a:gd name="connsiteY4" fmla="*/ 1321818 h 2543199"/>
                  <a:gd name="connsiteX5" fmla="*/ 244577 w 475685"/>
                  <a:gd name="connsiteY5" fmla="*/ 822525 h 2543199"/>
                  <a:gd name="connsiteX6" fmla="*/ 355042 w 475685"/>
                  <a:gd name="connsiteY6" fmla="*/ 471126 h 2543199"/>
                  <a:gd name="connsiteX7" fmla="*/ 406009 w 475685"/>
                  <a:gd name="connsiteY7" fmla="*/ 346585 h 2543199"/>
                  <a:gd name="connsiteX8" fmla="*/ 396271 w 475685"/>
                  <a:gd name="connsiteY8" fmla="*/ 346843 h 2543199"/>
                  <a:gd name="connsiteX9" fmla="*/ 264845 w 475685"/>
                  <a:gd name="connsiteY9" fmla="*/ 211583 h 2543199"/>
                  <a:gd name="connsiteX10" fmla="*/ 363996 w 475685"/>
                  <a:gd name="connsiteY10" fmla="*/ 0 h 2543199"/>
                  <a:gd name="connsiteX11" fmla="*/ 337546 w 475685"/>
                  <a:gd name="connsiteY11" fmla="*/ 192102 h 2543199"/>
                  <a:gd name="connsiteX12" fmla="*/ 416561 w 475685"/>
                  <a:gd name="connsiteY12" fmla="*/ 318848 h 2543199"/>
                  <a:gd name="connsiteX13" fmla="*/ 418507 w 475685"/>
                  <a:gd name="connsiteY13" fmla="*/ 320134 h 2543199"/>
                  <a:gd name="connsiteX14" fmla="*/ 433167 w 475685"/>
                  <a:gd name="connsiteY14" fmla="*/ 290274 h 2543199"/>
                  <a:gd name="connsiteX15" fmla="*/ 455961 w 475685"/>
                  <a:gd name="connsiteY15" fmla="*/ 251279 h 2543199"/>
                  <a:gd name="connsiteX16" fmla="*/ 471169 w 475685"/>
                  <a:gd name="connsiteY16" fmla="*/ 232696 h 2543199"/>
                  <a:gd name="connsiteX17" fmla="*/ 475048 w 475685"/>
                  <a:gd name="connsiteY17" fmla="*/ 256393 h 2543199"/>
                  <a:gd name="connsiteX18" fmla="*/ 372489 w 475685"/>
                  <a:gd name="connsiteY18" fmla="*/ 856799 h 2543199"/>
                  <a:gd name="connsiteX19" fmla="*/ 262024 w 475685"/>
                  <a:gd name="connsiteY19" fmla="*/ 1208198 h 2543199"/>
                  <a:gd name="connsiteX20" fmla="*/ 222444 w 475685"/>
                  <a:gd name="connsiteY20" fmla="*/ 1304914 h 2543199"/>
                  <a:gd name="connsiteX21" fmla="*/ 222903 w 475685"/>
                  <a:gd name="connsiteY21" fmla="*/ 1305262 h 2543199"/>
                  <a:gd name="connsiteX22" fmla="*/ 387922 w 475685"/>
                  <a:gd name="connsiteY22" fmla="*/ 1913260 h 2543199"/>
                  <a:gd name="connsiteX23" fmla="*/ 222903 w 475685"/>
                  <a:gd name="connsiteY23" fmla="*/ 2521259 h 2543199"/>
                  <a:gd name="connsiteX24" fmla="*/ 193961 w 475685"/>
                  <a:gd name="connsiteY24" fmla="*/ 2543199 h 25431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475685" h="2543199">
                    <a:moveTo>
                      <a:pt x="165020" y="2521259"/>
                    </a:moveTo>
                    <a:cubicBezTo>
                      <a:pt x="68045" y="2421087"/>
                      <a:pt x="0" y="2186580"/>
                      <a:pt x="0" y="1913260"/>
                    </a:cubicBezTo>
                    <a:cubicBezTo>
                      <a:pt x="0" y="1674105"/>
                      <a:pt x="52097" y="1464666"/>
                      <a:pt x="130086" y="1348937"/>
                    </a:cubicBezTo>
                    <a:lnTo>
                      <a:pt x="144967" y="1330332"/>
                    </a:lnTo>
                    <a:lnTo>
                      <a:pt x="145540" y="1321818"/>
                    </a:lnTo>
                    <a:cubicBezTo>
                      <a:pt x="156986" y="1199900"/>
                      <a:pt x="191653" y="1020040"/>
                      <a:pt x="244577" y="822525"/>
                    </a:cubicBezTo>
                    <a:cubicBezTo>
                      <a:pt x="279859" y="690849"/>
                      <a:pt x="318246" y="570025"/>
                      <a:pt x="355042" y="471126"/>
                    </a:cubicBezTo>
                    <a:lnTo>
                      <a:pt x="406009" y="346585"/>
                    </a:lnTo>
                    <a:lnTo>
                      <a:pt x="396271" y="346843"/>
                    </a:lnTo>
                    <a:cubicBezTo>
                      <a:pt x="337060" y="334621"/>
                      <a:pt x="284003" y="283085"/>
                      <a:pt x="264845" y="211583"/>
                    </a:cubicBezTo>
                    <a:cubicBezTo>
                      <a:pt x="239299" y="116247"/>
                      <a:pt x="283691" y="21518"/>
                      <a:pt x="363996" y="0"/>
                    </a:cubicBezTo>
                    <a:cubicBezTo>
                      <a:pt x="329148" y="53014"/>
                      <a:pt x="319348" y="124185"/>
                      <a:pt x="337546" y="192102"/>
                    </a:cubicBezTo>
                    <a:cubicBezTo>
                      <a:pt x="351195" y="243041"/>
                      <a:pt x="379398" y="287689"/>
                      <a:pt x="416561" y="318848"/>
                    </a:cubicBezTo>
                    <a:lnTo>
                      <a:pt x="418507" y="320134"/>
                    </a:lnTo>
                    <a:lnTo>
                      <a:pt x="433167" y="290274"/>
                    </a:lnTo>
                    <a:cubicBezTo>
                      <a:pt x="441109" y="275328"/>
                      <a:pt x="448732" y="262272"/>
                      <a:pt x="455961" y="251279"/>
                    </a:cubicBezTo>
                    <a:lnTo>
                      <a:pt x="471169" y="232696"/>
                    </a:lnTo>
                    <a:lnTo>
                      <a:pt x="475048" y="256393"/>
                    </a:lnTo>
                    <a:cubicBezTo>
                      <a:pt x="481162" y="361480"/>
                      <a:pt x="443055" y="593447"/>
                      <a:pt x="372489" y="856799"/>
                    </a:cubicBezTo>
                    <a:cubicBezTo>
                      <a:pt x="337207" y="988475"/>
                      <a:pt x="298820" y="1109300"/>
                      <a:pt x="262024" y="1208198"/>
                    </a:cubicBezTo>
                    <a:lnTo>
                      <a:pt x="222444" y="1304914"/>
                    </a:lnTo>
                    <a:lnTo>
                      <a:pt x="222903" y="1305262"/>
                    </a:lnTo>
                    <a:cubicBezTo>
                      <a:pt x="319878" y="1405433"/>
                      <a:pt x="387922" y="1639940"/>
                      <a:pt x="387922" y="1913260"/>
                    </a:cubicBezTo>
                    <a:cubicBezTo>
                      <a:pt x="387922" y="2186580"/>
                      <a:pt x="319878" y="2421087"/>
                      <a:pt x="222903" y="2521259"/>
                    </a:cubicBezTo>
                    <a:lnTo>
                      <a:pt x="193961" y="2543199"/>
                    </a:lnTo>
                    <a:close/>
                  </a:path>
                </a:pathLst>
              </a:custGeom>
              <a:grpFill/>
              <a:ln w="254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51" name="月 450">
                <a:extLst>
                  <a:ext uri="{FF2B5EF4-FFF2-40B4-BE49-F238E27FC236}">
                    <a16:creationId xmlns:a16="http://schemas.microsoft.com/office/drawing/2014/main" id="{AE4B8318-7CD6-240D-1494-4909D48C8C31}"/>
                  </a:ext>
                </a:extLst>
              </p:cNvPr>
              <p:cNvSpPr/>
              <p:nvPr/>
            </p:nvSpPr>
            <p:spPr bwMode="auto">
              <a:xfrm rot="18900000">
                <a:off x="7814614" y="288285"/>
                <a:ext cx="1336906" cy="2673813"/>
              </a:xfrm>
              <a:prstGeom prst="moon">
                <a:avLst>
                  <a:gd name="adj" fmla="val 71721"/>
                </a:avLst>
              </a:prstGeom>
              <a:grpFill/>
              <a:ln w="254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52" name="フリーフォーム: 図形 451">
                <a:extLst>
                  <a:ext uri="{FF2B5EF4-FFF2-40B4-BE49-F238E27FC236}">
                    <a16:creationId xmlns:a16="http://schemas.microsoft.com/office/drawing/2014/main" id="{943FA558-004B-EB6D-3B83-1D466A29E327}"/>
                  </a:ext>
                </a:extLst>
              </p:cNvPr>
              <p:cNvSpPr/>
              <p:nvPr/>
            </p:nvSpPr>
            <p:spPr bwMode="auto">
              <a:xfrm rot="8100000">
                <a:off x="9346715" y="1767713"/>
                <a:ext cx="475685" cy="2543199"/>
              </a:xfrm>
              <a:custGeom>
                <a:avLst/>
                <a:gdLst>
                  <a:gd name="connsiteX0" fmla="*/ 165020 w 475685"/>
                  <a:gd name="connsiteY0" fmla="*/ 2521259 h 2543199"/>
                  <a:gd name="connsiteX1" fmla="*/ 0 w 475685"/>
                  <a:gd name="connsiteY1" fmla="*/ 1913260 h 2543199"/>
                  <a:gd name="connsiteX2" fmla="*/ 130086 w 475685"/>
                  <a:gd name="connsiteY2" fmla="*/ 1348937 h 2543199"/>
                  <a:gd name="connsiteX3" fmla="*/ 144967 w 475685"/>
                  <a:gd name="connsiteY3" fmla="*/ 1330332 h 2543199"/>
                  <a:gd name="connsiteX4" fmla="*/ 145540 w 475685"/>
                  <a:gd name="connsiteY4" fmla="*/ 1321818 h 2543199"/>
                  <a:gd name="connsiteX5" fmla="*/ 244577 w 475685"/>
                  <a:gd name="connsiteY5" fmla="*/ 822525 h 2543199"/>
                  <a:gd name="connsiteX6" fmla="*/ 355042 w 475685"/>
                  <a:gd name="connsiteY6" fmla="*/ 471126 h 2543199"/>
                  <a:gd name="connsiteX7" fmla="*/ 406009 w 475685"/>
                  <a:gd name="connsiteY7" fmla="*/ 346585 h 2543199"/>
                  <a:gd name="connsiteX8" fmla="*/ 396271 w 475685"/>
                  <a:gd name="connsiteY8" fmla="*/ 346843 h 2543199"/>
                  <a:gd name="connsiteX9" fmla="*/ 264845 w 475685"/>
                  <a:gd name="connsiteY9" fmla="*/ 211583 h 2543199"/>
                  <a:gd name="connsiteX10" fmla="*/ 363996 w 475685"/>
                  <a:gd name="connsiteY10" fmla="*/ 0 h 2543199"/>
                  <a:gd name="connsiteX11" fmla="*/ 337546 w 475685"/>
                  <a:gd name="connsiteY11" fmla="*/ 192102 h 2543199"/>
                  <a:gd name="connsiteX12" fmla="*/ 416561 w 475685"/>
                  <a:gd name="connsiteY12" fmla="*/ 318848 h 2543199"/>
                  <a:gd name="connsiteX13" fmla="*/ 418507 w 475685"/>
                  <a:gd name="connsiteY13" fmla="*/ 320134 h 2543199"/>
                  <a:gd name="connsiteX14" fmla="*/ 433167 w 475685"/>
                  <a:gd name="connsiteY14" fmla="*/ 290274 h 2543199"/>
                  <a:gd name="connsiteX15" fmla="*/ 455961 w 475685"/>
                  <a:gd name="connsiteY15" fmla="*/ 251279 h 2543199"/>
                  <a:gd name="connsiteX16" fmla="*/ 471169 w 475685"/>
                  <a:gd name="connsiteY16" fmla="*/ 232696 h 2543199"/>
                  <a:gd name="connsiteX17" fmla="*/ 475048 w 475685"/>
                  <a:gd name="connsiteY17" fmla="*/ 256393 h 2543199"/>
                  <a:gd name="connsiteX18" fmla="*/ 372489 w 475685"/>
                  <a:gd name="connsiteY18" fmla="*/ 856799 h 2543199"/>
                  <a:gd name="connsiteX19" fmla="*/ 262024 w 475685"/>
                  <a:gd name="connsiteY19" fmla="*/ 1208198 h 2543199"/>
                  <a:gd name="connsiteX20" fmla="*/ 222444 w 475685"/>
                  <a:gd name="connsiteY20" fmla="*/ 1304914 h 2543199"/>
                  <a:gd name="connsiteX21" fmla="*/ 222903 w 475685"/>
                  <a:gd name="connsiteY21" fmla="*/ 1305262 h 2543199"/>
                  <a:gd name="connsiteX22" fmla="*/ 387922 w 475685"/>
                  <a:gd name="connsiteY22" fmla="*/ 1913260 h 2543199"/>
                  <a:gd name="connsiteX23" fmla="*/ 222903 w 475685"/>
                  <a:gd name="connsiteY23" fmla="*/ 2521259 h 2543199"/>
                  <a:gd name="connsiteX24" fmla="*/ 193961 w 475685"/>
                  <a:gd name="connsiteY24" fmla="*/ 2543199 h 25431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475685" h="2543199">
                    <a:moveTo>
                      <a:pt x="165020" y="2521259"/>
                    </a:moveTo>
                    <a:cubicBezTo>
                      <a:pt x="68045" y="2421087"/>
                      <a:pt x="0" y="2186580"/>
                      <a:pt x="0" y="1913260"/>
                    </a:cubicBezTo>
                    <a:cubicBezTo>
                      <a:pt x="0" y="1674105"/>
                      <a:pt x="52097" y="1464666"/>
                      <a:pt x="130086" y="1348937"/>
                    </a:cubicBezTo>
                    <a:lnTo>
                      <a:pt x="144967" y="1330332"/>
                    </a:lnTo>
                    <a:lnTo>
                      <a:pt x="145540" y="1321818"/>
                    </a:lnTo>
                    <a:cubicBezTo>
                      <a:pt x="156986" y="1199900"/>
                      <a:pt x="191653" y="1020040"/>
                      <a:pt x="244577" y="822525"/>
                    </a:cubicBezTo>
                    <a:cubicBezTo>
                      <a:pt x="279859" y="690849"/>
                      <a:pt x="318246" y="570025"/>
                      <a:pt x="355042" y="471126"/>
                    </a:cubicBezTo>
                    <a:lnTo>
                      <a:pt x="406009" y="346585"/>
                    </a:lnTo>
                    <a:lnTo>
                      <a:pt x="396271" y="346843"/>
                    </a:lnTo>
                    <a:cubicBezTo>
                      <a:pt x="337060" y="334621"/>
                      <a:pt x="284003" y="283085"/>
                      <a:pt x="264845" y="211583"/>
                    </a:cubicBezTo>
                    <a:cubicBezTo>
                      <a:pt x="239299" y="116247"/>
                      <a:pt x="283691" y="21518"/>
                      <a:pt x="363996" y="0"/>
                    </a:cubicBezTo>
                    <a:cubicBezTo>
                      <a:pt x="329148" y="53014"/>
                      <a:pt x="319348" y="124185"/>
                      <a:pt x="337546" y="192102"/>
                    </a:cubicBezTo>
                    <a:cubicBezTo>
                      <a:pt x="351195" y="243041"/>
                      <a:pt x="379398" y="287689"/>
                      <a:pt x="416561" y="318848"/>
                    </a:cubicBezTo>
                    <a:lnTo>
                      <a:pt x="418507" y="320134"/>
                    </a:lnTo>
                    <a:lnTo>
                      <a:pt x="433167" y="290274"/>
                    </a:lnTo>
                    <a:cubicBezTo>
                      <a:pt x="441109" y="275328"/>
                      <a:pt x="448732" y="262272"/>
                      <a:pt x="455961" y="251279"/>
                    </a:cubicBezTo>
                    <a:lnTo>
                      <a:pt x="471169" y="232696"/>
                    </a:lnTo>
                    <a:lnTo>
                      <a:pt x="475048" y="256393"/>
                    </a:lnTo>
                    <a:cubicBezTo>
                      <a:pt x="481162" y="361480"/>
                      <a:pt x="443055" y="593447"/>
                      <a:pt x="372489" y="856799"/>
                    </a:cubicBezTo>
                    <a:cubicBezTo>
                      <a:pt x="337207" y="988475"/>
                      <a:pt x="298820" y="1109300"/>
                      <a:pt x="262024" y="1208198"/>
                    </a:cubicBezTo>
                    <a:lnTo>
                      <a:pt x="222444" y="1304914"/>
                    </a:lnTo>
                    <a:lnTo>
                      <a:pt x="222903" y="1305262"/>
                    </a:lnTo>
                    <a:cubicBezTo>
                      <a:pt x="319878" y="1405433"/>
                      <a:pt x="387922" y="1639940"/>
                      <a:pt x="387922" y="1913260"/>
                    </a:cubicBezTo>
                    <a:cubicBezTo>
                      <a:pt x="387922" y="2186580"/>
                      <a:pt x="319878" y="2421087"/>
                      <a:pt x="222903" y="2521259"/>
                    </a:cubicBezTo>
                    <a:lnTo>
                      <a:pt x="193961" y="2543199"/>
                    </a:lnTo>
                    <a:close/>
                  </a:path>
                </a:pathLst>
              </a:custGeom>
              <a:grpFill/>
              <a:ln w="254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53" name="二等辺三角形 452">
                <a:extLst>
                  <a:ext uri="{FF2B5EF4-FFF2-40B4-BE49-F238E27FC236}">
                    <a16:creationId xmlns:a16="http://schemas.microsoft.com/office/drawing/2014/main" id="{99CD2380-EBEB-D488-6CAE-F75BE783790C}"/>
                  </a:ext>
                </a:extLst>
              </p:cNvPr>
              <p:cNvSpPr/>
              <p:nvPr/>
            </p:nvSpPr>
            <p:spPr bwMode="auto">
              <a:xfrm rot="18900000">
                <a:off x="8528088" y="1134420"/>
                <a:ext cx="238734" cy="481414"/>
              </a:xfrm>
              <a:prstGeom prst="triangle">
                <a:avLst/>
              </a:prstGeom>
              <a:solidFill>
                <a:srgbClr val="FF0000"/>
              </a:solidFill>
              <a:ln w="254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54" name="二等辺三角形 453">
                <a:extLst>
                  <a:ext uri="{FF2B5EF4-FFF2-40B4-BE49-F238E27FC236}">
                    <a16:creationId xmlns:a16="http://schemas.microsoft.com/office/drawing/2014/main" id="{FD50F499-CB53-2DD3-3B00-9603C7A3E1AA}"/>
                  </a:ext>
                </a:extLst>
              </p:cNvPr>
              <p:cNvSpPr/>
              <p:nvPr/>
            </p:nvSpPr>
            <p:spPr bwMode="auto">
              <a:xfrm rot="20700000">
                <a:off x="8429371" y="1183180"/>
                <a:ext cx="243342" cy="440696"/>
              </a:xfrm>
              <a:prstGeom prst="triangle">
                <a:avLst/>
              </a:prstGeom>
              <a:solidFill>
                <a:srgbClr val="FF0000"/>
              </a:solidFill>
              <a:ln w="254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55" name="フリーフォーム: 図形 454">
                <a:extLst>
                  <a:ext uri="{FF2B5EF4-FFF2-40B4-BE49-F238E27FC236}">
                    <a16:creationId xmlns:a16="http://schemas.microsoft.com/office/drawing/2014/main" id="{61716A85-0994-C621-63F5-ED2BA64BE2B9}"/>
                  </a:ext>
                </a:extLst>
              </p:cNvPr>
              <p:cNvSpPr/>
              <p:nvPr/>
            </p:nvSpPr>
            <p:spPr bwMode="auto">
              <a:xfrm rot="18900000">
                <a:off x="7682198" y="952869"/>
                <a:ext cx="696354" cy="588552"/>
              </a:xfrm>
              <a:custGeom>
                <a:avLst/>
                <a:gdLst>
                  <a:gd name="connsiteX0" fmla="*/ 445393 w 445393"/>
                  <a:gd name="connsiteY0" fmla="*/ 363033 h 376442"/>
                  <a:gd name="connsiteX1" fmla="*/ 130698 w 445393"/>
                  <a:gd name="connsiteY1" fmla="*/ 208770 h 376442"/>
                  <a:gd name="connsiteX2" fmla="*/ 13298 w 445393"/>
                  <a:gd name="connsiteY2" fmla="*/ 63971 h 376442"/>
                  <a:gd name="connsiteX3" fmla="*/ 0 w 445393"/>
                  <a:gd name="connsiteY3" fmla="*/ 40214 h 376442"/>
                  <a:gd name="connsiteX4" fmla="*/ 33180 w 445393"/>
                  <a:gd name="connsiteY4" fmla="*/ 0 h 376442"/>
                  <a:gd name="connsiteX5" fmla="*/ 50313 w 445393"/>
                  <a:gd name="connsiteY5" fmla="*/ 26998 h 376442"/>
                  <a:gd name="connsiteX6" fmla="*/ 170805 w 445393"/>
                  <a:gd name="connsiteY6" fmla="*/ 168662 h 376442"/>
                  <a:gd name="connsiteX7" fmla="*/ 445393 w 445393"/>
                  <a:gd name="connsiteY7" fmla="*/ 363033 h 3764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45393" h="376442">
                    <a:moveTo>
                      <a:pt x="445393" y="363033"/>
                    </a:moveTo>
                    <a:cubicBezTo>
                      <a:pt x="401091" y="407335"/>
                      <a:pt x="260197" y="338270"/>
                      <a:pt x="130698" y="208770"/>
                    </a:cubicBezTo>
                    <a:cubicBezTo>
                      <a:pt x="82135" y="160208"/>
                      <a:pt x="42071" y="110043"/>
                      <a:pt x="13298" y="63971"/>
                    </a:cubicBezTo>
                    <a:lnTo>
                      <a:pt x="0" y="40214"/>
                    </a:lnTo>
                    <a:lnTo>
                      <a:pt x="33180" y="0"/>
                    </a:lnTo>
                    <a:lnTo>
                      <a:pt x="50313" y="26998"/>
                    </a:lnTo>
                    <a:cubicBezTo>
                      <a:pt x="83611" y="74038"/>
                      <a:pt x="124678" y="122534"/>
                      <a:pt x="170805" y="168662"/>
                    </a:cubicBezTo>
                    <a:cubicBezTo>
                      <a:pt x="263060" y="260917"/>
                      <a:pt x="364792" y="332929"/>
                      <a:pt x="445393" y="363033"/>
                    </a:cubicBezTo>
                    <a:close/>
                  </a:path>
                </a:pathLst>
              </a:custGeom>
              <a:solidFill>
                <a:srgbClr val="FF0000"/>
              </a:solidFill>
              <a:ln w="254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56" name="楕円 455">
                <a:extLst>
                  <a:ext uri="{FF2B5EF4-FFF2-40B4-BE49-F238E27FC236}">
                    <a16:creationId xmlns:a16="http://schemas.microsoft.com/office/drawing/2014/main" id="{CB65C129-F7A6-D86F-1C45-380DEFDC472C}"/>
                  </a:ext>
                </a:extLst>
              </p:cNvPr>
              <p:cNvSpPr/>
              <p:nvPr/>
            </p:nvSpPr>
            <p:spPr bwMode="auto">
              <a:xfrm>
                <a:off x="8426786" y="1140330"/>
                <a:ext cx="130056" cy="142563"/>
              </a:xfrm>
              <a:prstGeom prst="ellipse">
                <a:avLst/>
              </a:prstGeom>
              <a:solidFill>
                <a:srgbClr val="FF0000"/>
              </a:solidFill>
              <a:ln w="254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57" name="弦 456">
                <a:extLst>
                  <a:ext uri="{FF2B5EF4-FFF2-40B4-BE49-F238E27FC236}">
                    <a16:creationId xmlns:a16="http://schemas.microsoft.com/office/drawing/2014/main" id="{F51B1072-FFD0-33B4-C8AF-790A9521B14E}"/>
                  </a:ext>
                </a:extLst>
              </p:cNvPr>
              <p:cNvSpPr/>
              <p:nvPr/>
            </p:nvSpPr>
            <p:spPr bwMode="auto">
              <a:xfrm flipH="1">
                <a:off x="7797593" y="556628"/>
                <a:ext cx="162606" cy="162606"/>
              </a:xfrm>
              <a:prstGeom prst="chord">
                <a:avLst>
                  <a:gd name="adj1" fmla="val 284303"/>
                  <a:gd name="adj2" fmla="val 14319200"/>
                </a:avLst>
              </a:prstGeom>
              <a:solidFill>
                <a:srgbClr val="000000"/>
              </a:solidFill>
              <a:ln w="254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446" name="フリーフォーム: 図形 445">
              <a:extLst>
                <a:ext uri="{FF2B5EF4-FFF2-40B4-BE49-F238E27FC236}">
                  <a16:creationId xmlns:a16="http://schemas.microsoft.com/office/drawing/2014/main" id="{D05AB6EB-DC53-0650-79BD-DA8230ADB3BE}"/>
                </a:ext>
              </a:extLst>
            </p:cNvPr>
            <p:cNvSpPr/>
            <p:nvPr/>
          </p:nvSpPr>
          <p:spPr bwMode="auto">
            <a:xfrm rot="18900000">
              <a:off x="7682360" y="804222"/>
              <a:ext cx="134754" cy="289204"/>
            </a:xfrm>
            <a:custGeom>
              <a:avLst/>
              <a:gdLst>
                <a:gd name="connsiteX0" fmla="*/ 73974 w 134754"/>
                <a:gd name="connsiteY0" fmla="*/ 0 h 289204"/>
                <a:gd name="connsiteX1" fmla="*/ 88947 w 134754"/>
                <a:gd name="connsiteY1" fmla="*/ 17250 h 289204"/>
                <a:gd name="connsiteX2" fmla="*/ 69921 w 134754"/>
                <a:gd name="connsiteY2" fmla="*/ 289204 h 289204"/>
                <a:gd name="connsiteX3" fmla="*/ 17999 w 134754"/>
                <a:gd name="connsiteY3" fmla="*/ 68999 h 289204"/>
                <a:gd name="connsiteX4" fmla="*/ 0 w 134754"/>
                <a:gd name="connsiteY4" fmla="*/ 48828 h 289204"/>
                <a:gd name="connsiteX5" fmla="*/ 27721 w 134754"/>
                <a:gd name="connsiteY5" fmla="*/ 28099 h 289204"/>
                <a:gd name="connsiteX6" fmla="*/ 73974 w 134754"/>
                <a:gd name="connsiteY6" fmla="*/ 0 h 289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4754" h="289204">
                  <a:moveTo>
                    <a:pt x="73974" y="0"/>
                  </a:moveTo>
                  <a:lnTo>
                    <a:pt x="88947" y="17250"/>
                  </a:lnTo>
                  <a:cubicBezTo>
                    <a:pt x="156806" y="110286"/>
                    <a:pt x="148288" y="232045"/>
                    <a:pt x="69921" y="289204"/>
                  </a:cubicBezTo>
                  <a:cubicBezTo>
                    <a:pt x="85577" y="216860"/>
                    <a:pt x="66341" y="135277"/>
                    <a:pt x="17999" y="68999"/>
                  </a:cubicBezTo>
                  <a:lnTo>
                    <a:pt x="0" y="48828"/>
                  </a:lnTo>
                  <a:lnTo>
                    <a:pt x="27721" y="28099"/>
                  </a:lnTo>
                  <a:lnTo>
                    <a:pt x="73974" y="0"/>
                  </a:lnTo>
                  <a:close/>
                </a:path>
              </a:pathLst>
            </a:custGeom>
            <a:solidFill>
              <a:srgbClr val="FF0000"/>
            </a:solidFill>
            <a:ln w="254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47" name="フリーフォーム: 図形 446">
              <a:extLst>
                <a:ext uri="{FF2B5EF4-FFF2-40B4-BE49-F238E27FC236}">
                  <a16:creationId xmlns:a16="http://schemas.microsoft.com/office/drawing/2014/main" id="{4290433F-C7EE-80CE-97AA-3096C76AD34E}"/>
                </a:ext>
              </a:extLst>
            </p:cNvPr>
            <p:cNvSpPr/>
            <p:nvPr/>
          </p:nvSpPr>
          <p:spPr bwMode="auto">
            <a:xfrm rot="9900000">
              <a:off x="8461493" y="1411368"/>
              <a:ext cx="431097" cy="1906531"/>
            </a:xfrm>
            <a:custGeom>
              <a:avLst/>
              <a:gdLst>
                <a:gd name="connsiteX0" fmla="*/ 372906 w 431097"/>
                <a:gd name="connsiteY0" fmla="*/ 1906531 h 1906531"/>
                <a:gd name="connsiteX1" fmla="*/ 364223 w 431097"/>
                <a:gd name="connsiteY1" fmla="*/ 1890341 h 1906531"/>
                <a:gd name="connsiteX2" fmla="*/ 314715 w 431097"/>
                <a:gd name="connsiteY2" fmla="*/ 1441694 h 1906531"/>
                <a:gd name="connsiteX3" fmla="*/ 344214 w 431097"/>
                <a:gd name="connsiteY3" fmla="*/ 1065970 h 1906531"/>
                <a:gd name="connsiteX4" fmla="*/ 351793 w 431097"/>
                <a:gd name="connsiteY4" fmla="*/ 1038348 h 1906531"/>
                <a:gd name="connsiteX5" fmla="*/ 333323 w 431097"/>
                <a:gd name="connsiteY5" fmla="*/ 1008460 h 1906531"/>
                <a:gd name="connsiteX6" fmla="*/ 215969 w 431097"/>
                <a:gd name="connsiteY6" fmla="*/ 684460 h 1906531"/>
                <a:gd name="connsiteX7" fmla="*/ 164956 w 431097"/>
                <a:gd name="connsiteY7" fmla="*/ 440587 h 1906531"/>
                <a:gd name="connsiteX8" fmla="*/ 155719 w 431097"/>
                <a:gd name="connsiteY8" fmla="*/ 346390 h 1906531"/>
                <a:gd name="connsiteX9" fmla="*/ 138646 w 431097"/>
                <a:gd name="connsiteY9" fmla="*/ 346843 h 1906531"/>
                <a:gd name="connsiteX10" fmla="*/ 7220 w 431097"/>
                <a:gd name="connsiteY10" fmla="*/ 211583 h 1906531"/>
                <a:gd name="connsiteX11" fmla="*/ 106372 w 431097"/>
                <a:gd name="connsiteY11" fmla="*/ 0 h 1906531"/>
                <a:gd name="connsiteX12" fmla="*/ 79922 w 431097"/>
                <a:gd name="connsiteY12" fmla="*/ 192103 h 1906531"/>
                <a:gd name="connsiteX13" fmla="*/ 124968 w 431097"/>
                <a:gd name="connsiteY13" fmla="*/ 283459 h 1906531"/>
                <a:gd name="connsiteX14" fmla="*/ 156656 w 431097"/>
                <a:gd name="connsiteY14" fmla="*/ 309948 h 1906531"/>
                <a:gd name="connsiteX15" fmla="*/ 157683 w 431097"/>
                <a:gd name="connsiteY15" fmla="*/ 275647 h 1906531"/>
                <a:gd name="connsiteX16" fmla="*/ 162240 w 431097"/>
                <a:gd name="connsiteY16" fmla="*/ 259109 h 1906531"/>
                <a:gd name="connsiteX17" fmla="*/ 174457 w 431097"/>
                <a:gd name="connsiteY17" fmla="*/ 271152 h 1906531"/>
                <a:gd name="connsiteX18" fmla="*/ 328386 w 431097"/>
                <a:gd name="connsiteY18" fmla="*/ 654338 h 1906531"/>
                <a:gd name="connsiteX19" fmla="*/ 388753 w 431097"/>
                <a:gd name="connsiteY19" fmla="*/ 993608 h 1906531"/>
                <a:gd name="connsiteX20" fmla="*/ 388064 w 431097"/>
                <a:gd name="connsiteY20" fmla="*/ 1016646 h 1906531"/>
                <a:gd name="connsiteX21" fmla="*/ 401598 w 431097"/>
                <a:gd name="connsiteY21" fmla="*/ 1065970 h 1906531"/>
                <a:gd name="connsiteX22" fmla="*/ 431097 w 431097"/>
                <a:gd name="connsiteY22" fmla="*/ 1441694 h 1906531"/>
                <a:gd name="connsiteX23" fmla="*/ 381589 w 431097"/>
                <a:gd name="connsiteY23" fmla="*/ 1890341 h 19065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31097" h="1906531">
                  <a:moveTo>
                    <a:pt x="372906" y="1906531"/>
                  </a:moveTo>
                  <a:lnTo>
                    <a:pt x="364223" y="1890341"/>
                  </a:lnTo>
                  <a:cubicBezTo>
                    <a:pt x="335130" y="1816424"/>
                    <a:pt x="314715" y="1643379"/>
                    <a:pt x="314715" y="1441694"/>
                  </a:cubicBezTo>
                  <a:cubicBezTo>
                    <a:pt x="314715" y="1290431"/>
                    <a:pt x="326198" y="1155277"/>
                    <a:pt x="344214" y="1065970"/>
                  </a:cubicBezTo>
                  <a:lnTo>
                    <a:pt x="351793" y="1038348"/>
                  </a:lnTo>
                  <a:lnTo>
                    <a:pt x="333323" y="1008460"/>
                  </a:lnTo>
                  <a:cubicBezTo>
                    <a:pt x="294801" y="934296"/>
                    <a:pt x="251744" y="817974"/>
                    <a:pt x="215969" y="684460"/>
                  </a:cubicBezTo>
                  <a:cubicBezTo>
                    <a:pt x="192120" y="595451"/>
                    <a:pt x="174892" y="511441"/>
                    <a:pt x="164956" y="440587"/>
                  </a:cubicBezTo>
                  <a:lnTo>
                    <a:pt x="155719" y="346390"/>
                  </a:lnTo>
                  <a:lnTo>
                    <a:pt x="138646" y="346843"/>
                  </a:lnTo>
                  <a:cubicBezTo>
                    <a:pt x="79436" y="334622"/>
                    <a:pt x="26378" y="283085"/>
                    <a:pt x="7220" y="211583"/>
                  </a:cubicBezTo>
                  <a:cubicBezTo>
                    <a:pt x="-18326" y="116247"/>
                    <a:pt x="26066" y="21518"/>
                    <a:pt x="106372" y="0"/>
                  </a:cubicBezTo>
                  <a:cubicBezTo>
                    <a:pt x="71523" y="53014"/>
                    <a:pt x="61724" y="124186"/>
                    <a:pt x="79922" y="192103"/>
                  </a:cubicBezTo>
                  <a:cubicBezTo>
                    <a:pt x="89022" y="226061"/>
                    <a:pt x="104590" y="257225"/>
                    <a:pt x="124968" y="283459"/>
                  </a:cubicBezTo>
                  <a:lnTo>
                    <a:pt x="156656" y="309948"/>
                  </a:lnTo>
                  <a:lnTo>
                    <a:pt x="157683" y="275647"/>
                  </a:lnTo>
                  <a:lnTo>
                    <a:pt x="162240" y="259109"/>
                  </a:lnTo>
                  <a:lnTo>
                    <a:pt x="174457" y="271152"/>
                  </a:lnTo>
                  <a:cubicBezTo>
                    <a:pt x="220041" y="328865"/>
                    <a:pt x="280686" y="476320"/>
                    <a:pt x="328386" y="654338"/>
                  </a:cubicBezTo>
                  <a:cubicBezTo>
                    <a:pt x="364161" y="787852"/>
                    <a:pt x="385033" y="910118"/>
                    <a:pt x="388753" y="993608"/>
                  </a:cubicBezTo>
                  <a:lnTo>
                    <a:pt x="388064" y="1016646"/>
                  </a:lnTo>
                  <a:lnTo>
                    <a:pt x="401598" y="1065970"/>
                  </a:lnTo>
                  <a:cubicBezTo>
                    <a:pt x="419614" y="1155277"/>
                    <a:pt x="431097" y="1290430"/>
                    <a:pt x="431097" y="1441694"/>
                  </a:cubicBezTo>
                  <a:cubicBezTo>
                    <a:pt x="431097" y="1643379"/>
                    <a:pt x="410683" y="1816424"/>
                    <a:pt x="381589" y="1890341"/>
                  </a:cubicBezTo>
                  <a:close/>
                </a:path>
              </a:pathLst>
            </a:custGeom>
            <a:solidFill>
              <a:srgbClr val="00CC00"/>
            </a:solidFill>
            <a:ln w="254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458" name="グループ化 457">
            <a:extLst>
              <a:ext uri="{FF2B5EF4-FFF2-40B4-BE49-F238E27FC236}">
                <a16:creationId xmlns:a16="http://schemas.microsoft.com/office/drawing/2014/main" id="{D3DB1C0E-F242-C93A-CA53-B11A54BEFE05}"/>
              </a:ext>
            </a:extLst>
          </p:cNvPr>
          <p:cNvGrpSpPr/>
          <p:nvPr/>
        </p:nvGrpSpPr>
        <p:grpSpPr>
          <a:xfrm>
            <a:off x="3632298" y="917194"/>
            <a:ext cx="2569080" cy="2593062"/>
            <a:chOff x="3848566" y="722222"/>
            <a:chExt cx="3019698" cy="3047887"/>
          </a:xfrm>
        </p:grpSpPr>
        <p:sp>
          <p:nvSpPr>
            <p:cNvPr id="459" name="フリーフォーム: 図形 458">
              <a:extLst>
                <a:ext uri="{FF2B5EF4-FFF2-40B4-BE49-F238E27FC236}">
                  <a16:creationId xmlns:a16="http://schemas.microsoft.com/office/drawing/2014/main" id="{6FA8A254-0DE9-F7B3-AC10-1ECA0BBCD2C5}"/>
                </a:ext>
              </a:extLst>
            </p:cNvPr>
            <p:cNvSpPr/>
            <p:nvPr/>
          </p:nvSpPr>
          <p:spPr bwMode="auto">
            <a:xfrm rot="2700000">
              <a:off x="4279870" y="2310345"/>
              <a:ext cx="291595" cy="1154203"/>
            </a:xfrm>
            <a:custGeom>
              <a:avLst/>
              <a:gdLst>
                <a:gd name="connsiteX0" fmla="*/ 177840 w 291595"/>
                <a:gd name="connsiteY0" fmla="*/ 0 h 1154203"/>
                <a:gd name="connsiteX1" fmla="*/ 186523 w 291595"/>
                <a:gd name="connsiteY1" fmla="*/ 16191 h 1154203"/>
                <a:gd name="connsiteX2" fmla="*/ 236031 w 291595"/>
                <a:gd name="connsiteY2" fmla="*/ 464837 h 1154203"/>
                <a:gd name="connsiteX3" fmla="*/ 206533 w 291595"/>
                <a:gd name="connsiteY3" fmla="*/ 840561 h 1154203"/>
                <a:gd name="connsiteX4" fmla="*/ 199697 w 291595"/>
                <a:gd name="connsiteY4" fmla="*/ 865472 h 1154203"/>
                <a:gd name="connsiteX5" fmla="*/ 240232 w 291595"/>
                <a:gd name="connsiteY5" fmla="*/ 869965 h 1154203"/>
                <a:gd name="connsiteX6" fmla="*/ 291595 w 291595"/>
                <a:gd name="connsiteY6" fmla="*/ 901468 h 1154203"/>
                <a:gd name="connsiteX7" fmla="*/ 196694 w 291595"/>
                <a:gd name="connsiteY7" fmla="*/ 918018 h 1154203"/>
                <a:gd name="connsiteX8" fmla="*/ 179069 w 291595"/>
                <a:gd name="connsiteY8" fmla="*/ 927382 h 1154203"/>
                <a:gd name="connsiteX9" fmla="*/ 177840 w 291595"/>
                <a:gd name="connsiteY9" fmla="*/ 929674 h 1154203"/>
                <a:gd name="connsiteX10" fmla="*/ 177156 w 291595"/>
                <a:gd name="connsiteY10" fmla="*/ 928399 h 1154203"/>
                <a:gd name="connsiteX11" fmla="*/ 152134 w 291595"/>
                <a:gd name="connsiteY11" fmla="*/ 941692 h 1154203"/>
                <a:gd name="connsiteX12" fmla="*/ 112005 w 291595"/>
                <a:gd name="connsiteY12" fmla="*/ 974613 h 1154203"/>
                <a:gd name="connsiteX13" fmla="*/ 38860 w 291595"/>
                <a:gd name="connsiteY13" fmla="*/ 1154203 h 1154203"/>
                <a:gd name="connsiteX14" fmla="*/ 58783 w 291595"/>
                <a:gd name="connsiteY14" fmla="*/ 921391 h 1154203"/>
                <a:gd name="connsiteX15" fmla="*/ 116336 w 291595"/>
                <a:gd name="connsiteY15" fmla="*/ 880568 h 1154203"/>
                <a:gd name="connsiteX16" fmla="*/ 157047 w 291595"/>
                <a:gd name="connsiteY16" fmla="*/ 869349 h 1154203"/>
                <a:gd name="connsiteX17" fmla="*/ 149148 w 291595"/>
                <a:gd name="connsiteY17" fmla="*/ 840561 h 1154203"/>
                <a:gd name="connsiteX18" fmla="*/ 119649 w 291595"/>
                <a:gd name="connsiteY18" fmla="*/ 464837 h 1154203"/>
                <a:gd name="connsiteX19" fmla="*/ 169157 w 291595"/>
                <a:gd name="connsiteY19" fmla="*/ 16191 h 115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91595" h="1154203">
                  <a:moveTo>
                    <a:pt x="177840" y="0"/>
                  </a:moveTo>
                  <a:lnTo>
                    <a:pt x="186523" y="16191"/>
                  </a:lnTo>
                  <a:cubicBezTo>
                    <a:pt x="215617" y="90107"/>
                    <a:pt x="236031" y="263152"/>
                    <a:pt x="236031" y="464837"/>
                  </a:cubicBezTo>
                  <a:cubicBezTo>
                    <a:pt x="236031" y="616101"/>
                    <a:pt x="224548" y="751254"/>
                    <a:pt x="206533" y="840561"/>
                  </a:cubicBezTo>
                  <a:lnTo>
                    <a:pt x="199697" y="865472"/>
                  </a:lnTo>
                  <a:lnTo>
                    <a:pt x="240232" y="869965"/>
                  </a:lnTo>
                  <a:cubicBezTo>
                    <a:pt x="259361" y="876305"/>
                    <a:pt x="276898" y="886771"/>
                    <a:pt x="291595" y="901468"/>
                  </a:cubicBezTo>
                  <a:cubicBezTo>
                    <a:pt x="259927" y="899631"/>
                    <a:pt x="227459" y="905488"/>
                    <a:pt x="196694" y="918018"/>
                  </a:cubicBezTo>
                  <a:lnTo>
                    <a:pt x="179069" y="927382"/>
                  </a:lnTo>
                  <a:lnTo>
                    <a:pt x="177840" y="929674"/>
                  </a:lnTo>
                  <a:lnTo>
                    <a:pt x="177156" y="928399"/>
                  </a:lnTo>
                  <a:lnTo>
                    <a:pt x="152134" y="941692"/>
                  </a:lnTo>
                  <a:cubicBezTo>
                    <a:pt x="137915" y="951167"/>
                    <a:pt x="124435" y="962183"/>
                    <a:pt x="112005" y="974613"/>
                  </a:cubicBezTo>
                  <a:cubicBezTo>
                    <a:pt x="62286" y="1024332"/>
                    <a:pt x="35187" y="1090868"/>
                    <a:pt x="38860" y="1154203"/>
                  </a:cubicBezTo>
                  <a:cubicBezTo>
                    <a:pt x="-19928" y="1095416"/>
                    <a:pt x="-11008" y="991182"/>
                    <a:pt x="58783" y="921391"/>
                  </a:cubicBezTo>
                  <a:cubicBezTo>
                    <a:pt x="76231" y="903943"/>
                    <a:pt x="95831" y="890300"/>
                    <a:pt x="116336" y="880568"/>
                  </a:cubicBezTo>
                  <a:lnTo>
                    <a:pt x="157047" y="869349"/>
                  </a:lnTo>
                  <a:lnTo>
                    <a:pt x="149148" y="840561"/>
                  </a:lnTo>
                  <a:cubicBezTo>
                    <a:pt x="131132" y="751254"/>
                    <a:pt x="119649" y="616101"/>
                    <a:pt x="119649" y="464837"/>
                  </a:cubicBezTo>
                  <a:cubicBezTo>
                    <a:pt x="119649" y="263152"/>
                    <a:pt x="140064" y="90107"/>
                    <a:pt x="169157" y="16191"/>
                  </a:cubicBezTo>
                  <a:close/>
                </a:path>
              </a:pathLst>
            </a:custGeom>
            <a:solidFill>
              <a:srgbClr val="00CC00"/>
            </a:solidFill>
            <a:ln w="254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60" name="フリーフォーム: 図形 459">
              <a:extLst>
                <a:ext uri="{FF2B5EF4-FFF2-40B4-BE49-F238E27FC236}">
                  <a16:creationId xmlns:a16="http://schemas.microsoft.com/office/drawing/2014/main" id="{4F804C9D-B3F6-46C0-3460-7B61636A4B41}"/>
                </a:ext>
              </a:extLst>
            </p:cNvPr>
            <p:cNvSpPr/>
            <p:nvPr/>
          </p:nvSpPr>
          <p:spPr bwMode="auto">
            <a:xfrm>
              <a:off x="5339869" y="2010225"/>
              <a:ext cx="955696" cy="1261516"/>
            </a:xfrm>
            <a:custGeom>
              <a:avLst/>
              <a:gdLst>
                <a:gd name="connsiteX0" fmla="*/ 859840 w 955696"/>
                <a:gd name="connsiteY0" fmla="*/ 0 h 1261516"/>
                <a:gd name="connsiteX1" fmla="*/ 895820 w 955696"/>
                <a:gd name="connsiteY1" fmla="*/ 4950 h 1261516"/>
                <a:gd name="connsiteX2" fmla="*/ 898560 w 955696"/>
                <a:gd name="connsiteY2" fmla="*/ 24866 h 1261516"/>
                <a:gd name="connsiteX3" fmla="*/ 899364 w 955696"/>
                <a:gd name="connsiteY3" fmla="*/ 26647 h 1261516"/>
                <a:gd name="connsiteX4" fmla="*/ 955696 w 955696"/>
                <a:gd name="connsiteY4" fmla="*/ 633138 h 1261516"/>
                <a:gd name="connsiteX5" fmla="*/ 899364 w 955696"/>
                <a:gd name="connsiteY5" fmla="*/ 1239630 h 1261516"/>
                <a:gd name="connsiteX6" fmla="*/ 889484 w 955696"/>
                <a:gd name="connsiteY6" fmla="*/ 1261516 h 1261516"/>
                <a:gd name="connsiteX7" fmla="*/ 879604 w 955696"/>
                <a:gd name="connsiteY7" fmla="*/ 1239630 h 1261516"/>
                <a:gd name="connsiteX8" fmla="*/ 823271 w 955696"/>
                <a:gd name="connsiteY8" fmla="*/ 633138 h 1261516"/>
                <a:gd name="connsiteX9" fmla="*/ 839024 w 955696"/>
                <a:gd name="connsiteY9" fmla="*/ 265122 h 1261516"/>
                <a:gd name="connsiteX10" fmla="*/ 841320 w 955696"/>
                <a:gd name="connsiteY10" fmla="*/ 244266 h 1261516"/>
                <a:gd name="connsiteX11" fmla="*/ 815780 w 955696"/>
                <a:gd name="connsiteY11" fmla="*/ 294034 h 1261516"/>
                <a:gd name="connsiteX12" fmla="*/ 587536 w 955696"/>
                <a:gd name="connsiteY12" fmla="*/ 587535 h 1261516"/>
                <a:gd name="connsiteX13" fmla="*/ 40930 w 955696"/>
                <a:gd name="connsiteY13" fmla="*/ 900769 h 1261516"/>
                <a:gd name="connsiteX14" fmla="*/ 4951 w 955696"/>
                <a:gd name="connsiteY14" fmla="*/ 895819 h 1261516"/>
                <a:gd name="connsiteX15" fmla="*/ 0 w 955696"/>
                <a:gd name="connsiteY15" fmla="*/ 859840 h 1261516"/>
                <a:gd name="connsiteX16" fmla="*/ 313234 w 955696"/>
                <a:gd name="connsiteY16" fmla="*/ 313233 h 1261516"/>
                <a:gd name="connsiteX17" fmla="*/ 859840 w 955696"/>
                <a:gd name="connsiteY17" fmla="*/ 0 h 12615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955696" h="1261516">
                  <a:moveTo>
                    <a:pt x="859840" y="0"/>
                  </a:moveTo>
                  <a:lnTo>
                    <a:pt x="895820" y="4950"/>
                  </a:lnTo>
                  <a:lnTo>
                    <a:pt x="898560" y="24866"/>
                  </a:lnTo>
                  <a:lnTo>
                    <a:pt x="899364" y="26647"/>
                  </a:lnTo>
                  <a:cubicBezTo>
                    <a:pt x="932468" y="126569"/>
                    <a:pt x="955696" y="360496"/>
                    <a:pt x="955696" y="633138"/>
                  </a:cubicBezTo>
                  <a:cubicBezTo>
                    <a:pt x="955696" y="905781"/>
                    <a:pt x="932468" y="1139707"/>
                    <a:pt x="899364" y="1239630"/>
                  </a:cubicBezTo>
                  <a:lnTo>
                    <a:pt x="889484" y="1261516"/>
                  </a:lnTo>
                  <a:lnTo>
                    <a:pt x="879604" y="1239630"/>
                  </a:lnTo>
                  <a:cubicBezTo>
                    <a:pt x="846500" y="1139707"/>
                    <a:pt x="823271" y="905781"/>
                    <a:pt x="823271" y="633138"/>
                  </a:cubicBezTo>
                  <a:cubicBezTo>
                    <a:pt x="823271" y="496817"/>
                    <a:pt x="829078" y="370175"/>
                    <a:pt x="839024" y="265122"/>
                  </a:cubicBezTo>
                  <a:lnTo>
                    <a:pt x="841320" y="244266"/>
                  </a:lnTo>
                  <a:lnTo>
                    <a:pt x="815780" y="294034"/>
                  </a:lnTo>
                  <a:cubicBezTo>
                    <a:pt x="761912" y="389102"/>
                    <a:pt x="684169" y="490902"/>
                    <a:pt x="587536" y="587535"/>
                  </a:cubicBezTo>
                  <a:cubicBezTo>
                    <a:pt x="394270" y="780801"/>
                    <a:pt x="180333" y="898509"/>
                    <a:pt x="40930" y="900769"/>
                  </a:cubicBezTo>
                  <a:lnTo>
                    <a:pt x="4951" y="895819"/>
                  </a:lnTo>
                  <a:lnTo>
                    <a:pt x="0" y="859840"/>
                  </a:lnTo>
                  <a:cubicBezTo>
                    <a:pt x="2260" y="720436"/>
                    <a:pt x="119967" y="506499"/>
                    <a:pt x="313234" y="313233"/>
                  </a:cubicBezTo>
                  <a:cubicBezTo>
                    <a:pt x="506500" y="119967"/>
                    <a:pt x="720437" y="2260"/>
                    <a:pt x="859840" y="0"/>
                  </a:cubicBezTo>
                  <a:close/>
                </a:path>
              </a:pathLst>
            </a:custGeom>
            <a:solidFill>
              <a:srgbClr val="00CC00"/>
            </a:solidFill>
            <a:ln w="254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461" name="グループ化 460">
              <a:extLst>
                <a:ext uri="{FF2B5EF4-FFF2-40B4-BE49-F238E27FC236}">
                  <a16:creationId xmlns:a16="http://schemas.microsoft.com/office/drawing/2014/main" id="{10DC118A-24EA-F526-CFCB-DCA0DB8E2197}"/>
                </a:ext>
              </a:extLst>
            </p:cNvPr>
            <p:cNvGrpSpPr/>
            <p:nvPr/>
          </p:nvGrpSpPr>
          <p:grpSpPr>
            <a:xfrm>
              <a:off x="4658137" y="722222"/>
              <a:ext cx="1571208" cy="3047887"/>
              <a:chOff x="4658137" y="722222"/>
              <a:chExt cx="1571208" cy="3047887"/>
            </a:xfrm>
            <a:solidFill>
              <a:srgbClr val="00CC00"/>
            </a:solidFill>
          </p:grpSpPr>
          <p:sp>
            <p:nvSpPr>
              <p:cNvPr id="468" name="月 467">
                <a:extLst>
                  <a:ext uri="{FF2B5EF4-FFF2-40B4-BE49-F238E27FC236}">
                    <a16:creationId xmlns:a16="http://schemas.microsoft.com/office/drawing/2014/main" id="{05FB65CA-1D06-C5F5-F366-2359CD616834}"/>
                  </a:ext>
                </a:extLst>
              </p:cNvPr>
              <p:cNvSpPr/>
              <p:nvPr/>
            </p:nvSpPr>
            <p:spPr bwMode="auto">
              <a:xfrm rot="18900000">
                <a:off x="4842882" y="1096296"/>
                <a:ext cx="1336906" cy="2673813"/>
              </a:xfrm>
              <a:prstGeom prst="moon">
                <a:avLst>
                  <a:gd name="adj" fmla="val 71721"/>
                </a:avLst>
              </a:prstGeom>
              <a:grpFill/>
              <a:ln w="254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69" name="フリーフォーム: 図形 468">
                <a:extLst>
                  <a:ext uri="{FF2B5EF4-FFF2-40B4-BE49-F238E27FC236}">
                    <a16:creationId xmlns:a16="http://schemas.microsoft.com/office/drawing/2014/main" id="{935938D3-5ACC-1020-D4FF-485E0C838973}"/>
                  </a:ext>
                </a:extLst>
              </p:cNvPr>
              <p:cNvSpPr/>
              <p:nvPr/>
            </p:nvSpPr>
            <p:spPr bwMode="auto">
              <a:xfrm rot="18900000">
                <a:off x="4710466" y="1760880"/>
                <a:ext cx="696354" cy="588552"/>
              </a:xfrm>
              <a:custGeom>
                <a:avLst/>
                <a:gdLst>
                  <a:gd name="connsiteX0" fmla="*/ 445393 w 445393"/>
                  <a:gd name="connsiteY0" fmla="*/ 363033 h 376442"/>
                  <a:gd name="connsiteX1" fmla="*/ 130698 w 445393"/>
                  <a:gd name="connsiteY1" fmla="*/ 208770 h 376442"/>
                  <a:gd name="connsiteX2" fmla="*/ 13298 w 445393"/>
                  <a:gd name="connsiteY2" fmla="*/ 63971 h 376442"/>
                  <a:gd name="connsiteX3" fmla="*/ 0 w 445393"/>
                  <a:gd name="connsiteY3" fmla="*/ 40214 h 376442"/>
                  <a:gd name="connsiteX4" fmla="*/ 33180 w 445393"/>
                  <a:gd name="connsiteY4" fmla="*/ 0 h 376442"/>
                  <a:gd name="connsiteX5" fmla="*/ 50313 w 445393"/>
                  <a:gd name="connsiteY5" fmla="*/ 26998 h 376442"/>
                  <a:gd name="connsiteX6" fmla="*/ 170805 w 445393"/>
                  <a:gd name="connsiteY6" fmla="*/ 168662 h 376442"/>
                  <a:gd name="connsiteX7" fmla="*/ 445393 w 445393"/>
                  <a:gd name="connsiteY7" fmla="*/ 363033 h 3764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45393" h="376442">
                    <a:moveTo>
                      <a:pt x="445393" y="363033"/>
                    </a:moveTo>
                    <a:cubicBezTo>
                      <a:pt x="401091" y="407335"/>
                      <a:pt x="260197" y="338270"/>
                      <a:pt x="130698" y="208770"/>
                    </a:cubicBezTo>
                    <a:cubicBezTo>
                      <a:pt x="82135" y="160208"/>
                      <a:pt x="42071" y="110043"/>
                      <a:pt x="13298" y="63971"/>
                    </a:cubicBezTo>
                    <a:lnTo>
                      <a:pt x="0" y="40214"/>
                    </a:lnTo>
                    <a:lnTo>
                      <a:pt x="33180" y="0"/>
                    </a:lnTo>
                    <a:lnTo>
                      <a:pt x="50313" y="26998"/>
                    </a:lnTo>
                    <a:cubicBezTo>
                      <a:pt x="83611" y="74038"/>
                      <a:pt x="124678" y="122534"/>
                      <a:pt x="170805" y="168662"/>
                    </a:cubicBezTo>
                    <a:cubicBezTo>
                      <a:pt x="263060" y="260917"/>
                      <a:pt x="364792" y="332929"/>
                      <a:pt x="445393" y="363033"/>
                    </a:cubicBezTo>
                    <a:close/>
                  </a:path>
                </a:pathLst>
              </a:custGeom>
              <a:solidFill>
                <a:srgbClr val="FF0000"/>
              </a:solidFill>
              <a:ln w="254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70" name="二等辺三角形 469">
                <a:extLst>
                  <a:ext uri="{FF2B5EF4-FFF2-40B4-BE49-F238E27FC236}">
                    <a16:creationId xmlns:a16="http://schemas.microsoft.com/office/drawing/2014/main" id="{A5752387-00B7-A270-2933-553A772887A7}"/>
                  </a:ext>
                </a:extLst>
              </p:cNvPr>
              <p:cNvSpPr/>
              <p:nvPr/>
            </p:nvSpPr>
            <p:spPr bwMode="auto">
              <a:xfrm>
                <a:off x="4781339" y="1751440"/>
                <a:ext cx="251651" cy="192315"/>
              </a:xfrm>
              <a:prstGeom prst="triangle">
                <a:avLst>
                  <a:gd name="adj" fmla="val 35127"/>
                </a:avLst>
              </a:prstGeom>
              <a:solidFill>
                <a:srgbClr val="FF0000"/>
              </a:solidFill>
              <a:ln w="254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71" name="弦 470">
                <a:extLst>
                  <a:ext uri="{FF2B5EF4-FFF2-40B4-BE49-F238E27FC236}">
                    <a16:creationId xmlns:a16="http://schemas.microsoft.com/office/drawing/2014/main" id="{901BAE5D-BE89-8888-0065-23F3164FC7B6}"/>
                  </a:ext>
                </a:extLst>
              </p:cNvPr>
              <p:cNvSpPr/>
              <p:nvPr/>
            </p:nvSpPr>
            <p:spPr bwMode="auto">
              <a:xfrm>
                <a:off x="4658137" y="1507300"/>
                <a:ext cx="162606" cy="162606"/>
              </a:xfrm>
              <a:prstGeom prst="chord">
                <a:avLst>
                  <a:gd name="adj1" fmla="val 284303"/>
                  <a:gd name="adj2" fmla="val 14319200"/>
                </a:avLst>
              </a:prstGeom>
              <a:solidFill>
                <a:srgbClr val="000000"/>
              </a:solidFill>
              <a:ln w="254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72" name="弦 471">
                <a:extLst>
                  <a:ext uri="{FF2B5EF4-FFF2-40B4-BE49-F238E27FC236}">
                    <a16:creationId xmlns:a16="http://schemas.microsoft.com/office/drawing/2014/main" id="{75290A54-4450-4609-7B60-BDD61BC72F9C}"/>
                  </a:ext>
                </a:extLst>
              </p:cNvPr>
              <p:cNvSpPr/>
              <p:nvPr/>
            </p:nvSpPr>
            <p:spPr bwMode="auto">
              <a:xfrm flipH="1">
                <a:off x="4949119" y="1507300"/>
                <a:ext cx="162606" cy="162606"/>
              </a:xfrm>
              <a:prstGeom prst="chord">
                <a:avLst>
                  <a:gd name="adj1" fmla="val 284303"/>
                  <a:gd name="adj2" fmla="val 14319200"/>
                </a:avLst>
              </a:prstGeom>
              <a:solidFill>
                <a:srgbClr val="000000"/>
              </a:solidFill>
              <a:ln w="254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73" name="月 472">
                <a:extLst>
                  <a:ext uri="{FF2B5EF4-FFF2-40B4-BE49-F238E27FC236}">
                    <a16:creationId xmlns:a16="http://schemas.microsoft.com/office/drawing/2014/main" id="{F1C222DF-5222-FC76-8B87-E498C50CD739}"/>
                  </a:ext>
                </a:extLst>
              </p:cNvPr>
              <p:cNvSpPr/>
              <p:nvPr/>
            </p:nvSpPr>
            <p:spPr bwMode="auto">
              <a:xfrm rot="6300000">
                <a:off x="5283621" y="684248"/>
                <a:ext cx="236838" cy="729757"/>
              </a:xfrm>
              <a:prstGeom prst="moon">
                <a:avLst>
                  <a:gd name="adj" fmla="val 27876"/>
                </a:avLst>
              </a:prstGeom>
              <a:grpFill/>
              <a:ln w="254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74" name="月 473">
                <a:extLst>
                  <a:ext uri="{FF2B5EF4-FFF2-40B4-BE49-F238E27FC236}">
                    <a16:creationId xmlns:a16="http://schemas.microsoft.com/office/drawing/2014/main" id="{C5B9941F-6861-BCF8-FA65-10278375433D}"/>
                  </a:ext>
                </a:extLst>
              </p:cNvPr>
              <p:cNvSpPr/>
              <p:nvPr/>
            </p:nvSpPr>
            <p:spPr bwMode="auto">
              <a:xfrm rot="3600000">
                <a:off x="5197994" y="475762"/>
                <a:ext cx="236838" cy="729757"/>
              </a:xfrm>
              <a:prstGeom prst="moon">
                <a:avLst>
                  <a:gd name="adj" fmla="val 27876"/>
                </a:avLst>
              </a:prstGeom>
              <a:grpFill/>
              <a:ln w="254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75" name="フリーフォーム: 図形 474">
                <a:extLst>
                  <a:ext uri="{FF2B5EF4-FFF2-40B4-BE49-F238E27FC236}">
                    <a16:creationId xmlns:a16="http://schemas.microsoft.com/office/drawing/2014/main" id="{A7EDD41E-36A9-919A-5C32-602CE89EF19A}"/>
                  </a:ext>
                </a:extLst>
              </p:cNvPr>
              <p:cNvSpPr/>
              <p:nvPr/>
            </p:nvSpPr>
            <p:spPr bwMode="auto">
              <a:xfrm rot="2700000">
                <a:off x="5706317" y="1415170"/>
                <a:ext cx="116382" cy="929674"/>
              </a:xfrm>
              <a:custGeom>
                <a:avLst/>
                <a:gdLst>
                  <a:gd name="connsiteX0" fmla="*/ 254481 w 508961"/>
                  <a:gd name="connsiteY0" fmla="*/ 0 h 1031154"/>
                  <a:gd name="connsiteX1" fmla="*/ 292453 w 508961"/>
                  <a:gd name="connsiteY1" fmla="*/ 17958 h 1031154"/>
                  <a:gd name="connsiteX2" fmla="*/ 508961 w 508961"/>
                  <a:gd name="connsiteY2" fmla="*/ 515577 h 1031154"/>
                  <a:gd name="connsiteX3" fmla="*/ 292453 w 508961"/>
                  <a:gd name="connsiteY3" fmla="*/ 1013197 h 1031154"/>
                  <a:gd name="connsiteX4" fmla="*/ 254481 w 508961"/>
                  <a:gd name="connsiteY4" fmla="*/ 1031154 h 1031154"/>
                  <a:gd name="connsiteX5" fmla="*/ 216509 w 508961"/>
                  <a:gd name="connsiteY5" fmla="*/ 1013197 h 1031154"/>
                  <a:gd name="connsiteX6" fmla="*/ 0 w 508961"/>
                  <a:gd name="connsiteY6" fmla="*/ 515577 h 1031154"/>
                  <a:gd name="connsiteX7" fmla="*/ 216509 w 508961"/>
                  <a:gd name="connsiteY7" fmla="*/ 17958 h 10311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08961" h="1031154">
                    <a:moveTo>
                      <a:pt x="254481" y="0"/>
                    </a:moveTo>
                    <a:lnTo>
                      <a:pt x="292453" y="17958"/>
                    </a:lnTo>
                    <a:cubicBezTo>
                      <a:pt x="419686" y="99943"/>
                      <a:pt x="508961" y="291877"/>
                      <a:pt x="508961" y="515577"/>
                    </a:cubicBezTo>
                    <a:cubicBezTo>
                      <a:pt x="508961" y="739277"/>
                      <a:pt x="419686" y="931211"/>
                      <a:pt x="292453" y="1013197"/>
                    </a:cubicBezTo>
                    <a:lnTo>
                      <a:pt x="254481" y="1031154"/>
                    </a:lnTo>
                    <a:lnTo>
                      <a:pt x="216509" y="1013197"/>
                    </a:lnTo>
                    <a:cubicBezTo>
                      <a:pt x="89276" y="931211"/>
                      <a:pt x="0" y="739277"/>
                      <a:pt x="0" y="515577"/>
                    </a:cubicBezTo>
                    <a:cubicBezTo>
                      <a:pt x="0" y="291877"/>
                      <a:pt x="89276" y="99943"/>
                      <a:pt x="216509" y="17958"/>
                    </a:cubicBezTo>
                    <a:close/>
                  </a:path>
                </a:pathLst>
              </a:custGeom>
              <a:grpFill/>
              <a:ln w="254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462" name="フリーフォーム: 図形 461">
              <a:extLst>
                <a:ext uri="{FF2B5EF4-FFF2-40B4-BE49-F238E27FC236}">
                  <a16:creationId xmlns:a16="http://schemas.microsoft.com/office/drawing/2014/main" id="{46D66FEE-EB3F-8A6F-8199-2F15AC068914}"/>
                </a:ext>
              </a:extLst>
            </p:cNvPr>
            <p:cNvSpPr/>
            <p:nvPr/>
          </p:nvSpPr>
          <p:spPr bwMode="auto">
            <a:xfrm rot="6300000">
              <a:off x="5454282" y="804809"/>
              <a:ext cx="252851" cy="1091709"/>
            </a:xfrm>
            <a:custGeom>
              <a:avLst/>
              <a:gdLst>
                <a:gd name="connsiteX0" fmla="*/ 17102 w 252851"/>
                <a:gd name="connsiteY0" fmla="*/ 1013599 h 1091709"/>
                <a:gd name="connsiteX1" fmla="*/ 7220 w 252851"/>
                <a:gd name="connsiteY1" fmla="*/ 880126 h 1091709"/>
                <a:gd name="connsiteX2" fmla="*/ 138646 w 252851"/>
                <a:gd name="connsiteY2" fmla="*/ 744866 h 1091709"/>
                <a:gd name="connsiteX3" fmla="*/ 162226 w 252851"/>
                <a:gd name="connsiteY3" fmla="*/ 745492 h 1091709"/>
                <a:gd name="connsiteX4" fmla="*/ 150313 w 252851"/>
                <a:gd name="connsiteY4" fmla="*/ 673531 h 1091709"/>
                <a:gd name="connsiteX5" fmla="*/ 136469 w 252851"/>
                <a:gd name="connsiteY5" fmla="*/ 424764 h 1091709"/>
                <a:gd name="connsiteX6" fmla="*/ 185977 w 252851"/>
                <a:gd name="connsiteY6" fmla="*/ 14795 h 1091709"/>
                <a:gd name="connsiteX7" fmla="*/ 194660 w 252851"/>
                <a:gd name="connsiteY7" fmla="*/ 0 h 1091709"/>
                <a:gd name="connsiteX8" fmla="*/ 203343 w 252851"/>
                <a:gd name="connsiteY8" fmla="*/ 14795 h 1091709"/>
                <a:gd name="connsiteX9" fmla="*/ 252851 w 252851"/>
                <a:gd name="connsiteY9" fmla="*/ 424764 h 1091709"/>
                <a:gd name="connsiteX10" fmla="*/ 203343 w 252851"/>
                <a:gd name="connsiteY10" fmla="*/ 834734 h 1091709"/>
                <a:gd name="connsiteX11" fmla="*/ 194660 w 252851"/>
                <a:gd name="connsiteY11" fmla="*/ 849528 h 1091709"/>
                <a:gd name="connsiteX12" fmla="*/ 185977 w 252851"/>
                <a:gd name="connsiteY12" fmla="*/ 834734 h 1091709"/>
                <a:gd name="connsiteX13" fmla="*/ 167379 w 252851"/>
                <a:gd name="connsiteY13" fmla="*/ 772797 h 1091709"/>
                <a:gd name="connsiteX14" fmla="*/ 124968 w 252851"/>
                <a:gd name="connsiteY14" fmla="*/ 808250 h 1091709"/>
                <a:gd name="connsiteX15" fmla="*/ 79922 w 252851"/>
                <a:gd name="connsiteY15" fmla="*/ 899606 h 1091709"/>
                <a:gd name="connsiteX16" fmla="*/ 106372 w 252851"/>
                <a:gd name="connsiteY16" fmla="*/ 1091709 h 1091709"/>
                <a:gd name="connsiteX17" fmla="*/ 17102 w 252851"/>
                <a:gd name="connsiteY17" fmla="*/ 1013599 h 10917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52851" h="1091709">
                  <a:moveTo>
                    <a:pt x="17102" y="1013599"/>
                  </a:moveTo>
                  <a:cubicBezTo>
                    <a:pt x="-841" y="975310"/>
                    <a:pt x="-5553" y="927794"/>
                    <a:pt x="7220" y="880126"/>
                  </a:cubicBezTo>
                  <a:cubicBezTo>
                    <a:pt x="26379" y="808624"/>
                    <a:pt x="79436" y="757087"/>
                    <a:pt x="138646" y="744866"/>
                  </a:cubicBezTo>
                  <a:lnTo>
                    <a:pt x="162226" y="745492"/>
                  </a:lnTo>
                  <a:lnTo>
                    <a:pt x="150313" y="673531"/>
                  </a:lnTo>
                  <a:cubicBezTo>
                    <a:pt x="141573" y="602519"/>
                    <a:pt x="136469" y="516913"/>
                    <a:pt x="136469" y="424764"/>
                  </a:cubicBezTo>
                  <a:cubicBezTo>
                    <a:pt x="136469" y="240466"/>
                    <a:pt x="156883" y="82339"/>
                    <a:pt x="185977" y="14795"/>
                  </a:cubicBezTo>
                  <a:lnTo>
                    <a:pt x="194660" y="0"/>
                  </a:lnTo>
                  <a:lnTo>
                    <a:pt x="203343" y="14795"/>
                  </a:lnTo>
                  <a:cubicBezTo>
                    <a:pt x="232437" y="82339"/>
                    <a:pt x="252851" y="240466"/>
                    <a:pt x="252851" y="424764"/>
                  </a:cubicBezTo>
                  <a:cubicBezTo>
                    <a:pt x="252851" y="609062"/>
                    <a:pt x="232437" y="767189"/>
                    <a:pt x="203343" y="834734"/>
                  </a:cubicBezTo>
                  <a:lnTo>
                    <a:pt x="194660" y="849528"/>
                  </a:lnTo>
                  <a:lnTo>
                    <a:pt x="185977" y="834734"/>
                  </a:lnTo>
                  <a:lnTo>
                    <a:pt x="167379" y="772797"/>
                  </a:lnTo>
                  <a:lnTo>
                    <a:pt x="124968" y="808250"/>
                  </a:lnTo>
                  <a:cubicBezTo>
                    <a:pt x="104589" y="834484"/>
                    <a:pt x="89021" y="865648"/>
                    <a:pt x="79922" y="899606"/>
                  </a:cubicBezTo>
                  <a:cubicBezTo>
                    <a:pt x="61724" y="967523"/>
                    <a:pt x="71523" y="1038695"/>
                    <a:pt x="106372" y="1091709"/>
                  </a:cubicBezTo>
                  <a:cubicBezTo>
                    <a:pt x="66219" y="1080950"/>
                    <a:pt x="35045" y="1051888"/>
                    <a:pt x="17102" y="1013599"/>
                  </a:cubicBezTo>
                  <a:close/>
                </a:path>
              </a:pathLst>
            </a:custGeom>
            <a:solidFill>
              <a:srgbClr val="00CC00"/>
            </a:solidFill>
            <a:ln w="254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463" name="グループ化 462">
              <a:extLst>
                <a:ext uri="{FF2B5EF4-FFF2-40B4-BE49-F238E27FC236}">
                  <a16:creationId xmlns:a16="http://schemas.microsoft.com/office/drawing/2014/main" id="{EFF62110-36DF-1B9D-0DA8-91C6B4DCF53A}"/>
                </a:ext>
              </a:extLst>
            </p:cNvPr>
            <p:cNvGrpSpPr/>
            <p:nvPr/>
          </p:nvGrpSpPr>
          <p:grpSpPr>
            <a:xfrm>
              <a:off x="5424199" y="1933574"/>
              <a:ext cx="340036" cy="489456"/>
              <a:chOff x="5455054" y="1942431"/>
              <a:chExt cx="340036" cy="489456"/>
            </a:xfrm>
            <a:solidFill>
              <a:srgbClr val="FF0000"/>
            </a:solidFill>
          </p:grpSpPr>
          <p:sp>
            <p:nvSpPr>
              <p:cNvPr id="465" name="二等辺三角形 464">
                <a:extLst>
                  <a:ext uri="{FF2B5EF4-FFF2-40B4-BE49-F238E27FC236}">
                    <a16:creationId xmlns:a16="http://schemas.microsoft.com/office/drawing/2014/main" id="{A29F6D72-997C-95D8-0521-B3E405D81A83}"/>
                  </a:ext>
                </a:extLst>
              </p:cNvPr>
              <p:cNvSpPr/>
              <p:nvPr/>
            </p:nvSpPr>
            <p:spPr bwMode="auto">
              <a:xfrm rot="18900000">
                <a:off x="5556356" y="1942431"/>
                <a:ext cx="238734" cy="481414"/>
              </a:xfrm>
              <a:prstGeom prst="triangle">
                <a:avLst/>
              </a:prstGeom>
              <a:grpFill/>
              <a:ln w="254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66" name="二等辺三角形 465">
                <a:extLst>
                  <a:ext uri="{FF2B5EF4-FFF2-40B4-BE49-F238E27FC236}">
                    <a16:creationId xmlns:a16="http://schemas.microsoft.com/office/drawing/2014/main" id="{0C779A4E-ACEB-5C16-33FC-E565002F9696}"/>
                  </a:ext>
                </a:extLst>
              </p:cNvPr>
              <p:cNvSpPr/>
              <p:nvPr/>
            </p:nvSpPr>
            <p:spPr bwMode="auto">
              <a:xfrm rot="20700000">
                <a:off x="5457639" y="1991191"/>
                <a:ext cx="243342" cy="440696"/>
              </a:xfrm>
              <a:prstGeom prst="triangle">
                <a:avLst/>
              </a:prstGeom>
              <a:grpFill/>
              <a:ln w="254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67" name="楕円 466">
                <a:extLst>
                  <a:ext uri="{FF2B5EF4-FFF2-40B4-BE49-F238E27FC236}">
                    <a16:creationId xmlns:a16="http://schemas.microsoft.com/office/drawing/2014/main" id="{645995FD-B730-200B-BE53-B9B9FAEE2D21}"/>
                  </a:ext>
                </a:extLst>
              </p:cNvPr>
              <p:cNvSpPr/>
              <p:nvPr/>
            </p:nvSpPr>
            <p:spPr bwMode="auto">
              <a:xfrm>
                <a:off x="5455054" y="1948341"/>
                <a:ext cx="130056" cy="142563"/>
              </a:xfrm>
              <a:prstGeom prst="ellipse">
                <a:avLst/>
              </a:prstGeom>
              <a:grpFill/>
              <a:ln w="254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464" name="フリーフォーム: 図形 463">
              <a:extLst>
                <a:ext uri="{FF2B5EF4-FFF2-40B4-BE49-F238E27FC236}">
                  <a16:creationId xmlns:a16="http://schemas.microsoft.com/office/drawing/2014/main" id="{883DADDB-F29F-A319-6B4D-C7A6AF9ACAC7}"/>
                </a:ext>
              </a:extLst>
            </p:cNvPr>
            <p:cNvSpPr/>
            <p:nvPr/>
          </p:nvSpPr>
          <p:spPr bwMode="auto">
            <a:xfrm>
              <a:off x="5622817" y="2226158"/>
              <a:ext cx="1245447" cy="1261515"/>
            </a:xfrm>
            <a:custGeom>
              <a:avLst/>
              <a:gdLst>
                <a:gd name="connsiteX0" fmla="*/ 859840 w 1245447"/>
                <a:gd name="connsiteY0" fmla="*/ 0 h 1261515"/>
                <a:gd name="connsiteX1" fmla="*/ 895820 w 1245447"/>
                <a:gd name="connsiteY1" fmla="*/ 4950 h 1261515"/>
                <a:gd name="connsiteX2" fmla="*/ 898560 w 1245447"/>
                <a:gd name="connsiteY2" fmla="*/ 24864 h 1261515"/>
                <a:gd name="connsiteX3" fmla="*/ 899364 w 1245447"/>
                <a:gd name="connsiteY3" fmla="*/ 26646 h 1261515"/>
                <a:gd name="connsiteX4" fmla="*/ 955696 w 1245447"/>
                <a:gd name="connsiteY4" fmla="*/ 633137 h 1261515"/>
                <a:gd name="connsiteX5" fmla="*/ 939944 w 1245447"/>
                <a:gd name="connsiteY5" fmla="*/ 1001153 h 1261515"/>
                <a:gd name="connsiteX6" fmla="*/ 937937 w 1245447"/>
                <a:gd name="connsiteY6" fmla="*/ 1016920 h 1261515"/>
                <a:gd name="connsiteX7" fmla="*/ 940368 w 1245447"/>
                <a:gd name="connsiteY7" fmla="*/ 1013882 h 1261515"/>
                <a:gd name="connsiteX8" fmla="*/ 1066736 w 1245447"/>
                <a:gd name="connsiteY8" fmla="*/ 969792 h 1261515"/>
                <a:gd name="connsiteX9" fmla="*/ 1245447 w 1245447"/>
                <a:gd name="connsiteY9" fmla="*/ 1120327 h 1261515"/>
                <a:gd name="connsiteX10" fmla="*/ 1066736 w 1245447"/>
                <a:gd name="connsiteY10" fmla="*/ 1045059 h 1261515"/>
                <a:gd name="connsiteX11" fmla="*/ 966833 w 1245447"/>
                <a:gd name="connsiteY11" fmla="*/ 1064924 h 1261515"/>
                <a:gd name="connsiteX12" fmla="*/ 929186 w 1245447"/>
                <a:gd name="connsiteY12" fmla="*/ 1085645 h 1261515"/>
                <a:gd name="connsiteX13" fmla="*/ 922132 w 1245447"/>
                <a:gd name="connsiteY13" fmla="*/ 1141050 h 1261515"/>
                <a:gd name="connsiteX14" fmla="*/ 899364 w 1245447"/>
                <a:gd name="connsiteY14" fmla="*/ 1239629 h 1261515"/>
                <a:gd name="connsiteX15" fmla="*/ 889484 w 1245447"/>
                <a:gd name="connsiteY15" fmla="*/ 1261515 h 1261515"/>
                <a:gd name="connsiteX16" fmla="*/ 879604 w 1245447"/>
                <a:gd name="connsiteY16" fmla="*/ 1239629 h 1261515"/>
                <a:gd name="connsiteX17" fmla="*/ 823271 w 1245447"/>
                <a:gd name="connsiteY17" fmla="*/ 633137 h 1261515"/>
                <a:gd name="connsiteX18" fmla="*/ 839024 w 1245447"/>
                <a:gd name="connsiteY18" fmla="*/ 265121 h 1261515"/>
                <a:gd name="connsiteX19" fmla="*/ 841320 w 1245447"/>
                <a:gd name="connsiteY19" fmla="*/ 244266 h 1261515"/>
                <a:gd name="connsiteX20" fmla="*/ 815780 w 1245447"/>
                <a:gd name="connsiteY20" fmla="*/ 294034 h 1261515"/>
                <a:gd name="connsiteX21" fmla="*/ 587536 w 1245447"/>
                <a:gd name="connsiteY21" fmla="*/ 587535 h 1261515"/>
                <a:gd name="connsiteX22" fmla="*/ 40930 w 1245447"/>
                <a:gd name="connsiteY22" fmla="*/ 900769 h 1261515"/>
                <a:gd name="connsiteX23" fmla="*/ 4951 w 1245447"/>
                <a:gd name="connsiteY23" fmla="*/ 895819 h 1261515"/>
                <a:gd name="connsiteX24" fmla="*/ 0 w 1245447"/>
                <a:gd name="connsiteY24" fmla="*/ 859840 h 1261515"/>
                <a:gd name="connsiteX25" fmla="*/ 313234 w 1245447"/>
                <a:gd name="connsiteY25" fmla="*/ 313233 h 1261515"/>
                <a:gd name="connsiteX26" fmla="*/ 859840 w 1245447"/>
                <a:gd name="connsiteY26" fmla="*/ 0 h 12615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245447" h="1261515">
                  <a:moveTo>
                    <a:pt x="859840" y="0"/>
                  </a:moveTo>
                  <a:lnTo>
                    <a:pt x="895820" y="4950"/>
                  </a:lnTo>
                  <a:lnTo>
                    <a:pt x="898560" y="24864"/>
                  </a:lnTo>
                  <a:lnTo>
                    <a:pt x="899364" y="26646"/>
                  </a:lnTo>
                  <a:cubicBezTo>
                    <a:pt x="932468" y="126568"/>
                    <a:pt x="955696" y="360495"/>
                    <a:pt x="955696" y="633137"/>
                  </a:cubicBezTo>
                  <a:cubicBezTo>
                    <a:pt x="955696" y="769458"/>
                    <a:pt x="949889" y="896101"/>
                    <a:pt x="939944" y="1001153"/>
                  </a:cubicBezTo>
                  <a:lnTo>
                    <a:pt x="937937" y="1016920"/>
                  </a:lnTo>
                  <a:lnTo>
                    <a:pt x="940368" y="1013882"/>
                  </a:lnTo>
                  <a:cubicBezTo>
                    <a:pt x="972709" y="986641"/>
                    <a:pt x="1017386" y="969792"/>
                    <a:pt x="1066736" y="969792"/>
                  </a:cubicBezTo>
                  <a:cubicBezTo>
                    <a:pt x="1165435" y="969792"/>
                    <a:pt x="1245447" y="1037189"/>
                    <a:pt x="1245447" y="1120327"/>
                  </a:cubicBezTo>
                  <a:cubicBezTo>
                    <a:pt x="1203259" y="1072945"/>
                    <a:pt x="1137049" y="1045059"/>
                    <a:pt x="1066736" y="1045059"/>
                  </a:cubicBezTo>
                  <a:cubicBezTo>
                    <a:pt x="1031579" y="1045059"/>
                    <a:pt x="997449" y="1052030"/>
                    <a:pt x="966833" y="1064924"/>
                  </a:cubicBezTo>
                  <a:lnTo>
                    <a:pt x="929186" y="1085645"/>
                  </a:lnTo>
                  <a:lnTo>
                    <a:pt x="922132" y="1141050"/>
                  </a:lnTo>
                  <a:cubicBezTo>
                    <a:pt x="915299" y="1181293"/>
                    <a:pt x="907640" y="1214649"/>
                    <a:pt x="899364" y="1239629"/>
                  </a:cubicBezTo>
                  <a:lnTo>
                    <a:pt x="889484" y="1261515"/>
                  </a:lnTo>
                  <a:lnTo>
                    <a:pt x="879604" y="1239629"/>
                  </a:lnTo>
                  <a:cubicBezTo>
                    <a:pt x="846500" y="1139706"/>
                    <a:pt x="823271" y="905780"/>
                    <a:pt x="823271" y="633137"/>
                  </a:cubicBezTo>
                  <a:cubicBezTo>
                    <a:pt x="823271" y="496816"/>
                    <a:pt x="829078" y="370174"/>
                    <a:pt x="839024" y="265121"/>
                  </a:cubicBezTo>
                  <a:lnTo>
                    <a:pt x="841320" y="244266"/>
                  </a:lnTo>
                  <a:lnTo>
                    <a:pt x="815780" y="294034"/>
                  </a:lnTo>
                  <a:cubicBezTo>
                    <a:pt x="761913" y="389102"/>
                    <a:pt x="684169" y="490902"/>
                    <a:pt x="587536" y="587535"/>
                  </a:cubicBezTo>
                  <a:cubicBezTo>
                    <a:pt x="394270" y="780801"/>
                    <a:pt x="180333" y="898509"/>
                    <a:pt x="40930" y="900769"/>
                  </a:cubicBezTo>
                  <a:lnTo>
                    <a:pt x="4951" y="895819"/>
                  </a:lnTo>
                  <a:lnTo>
                    <a:pt x="0" y="859840"/>
                  </a:lnTo>
                  <a:cubicBezTo>
                    <a:pt x="2260" y="720436"/>
                    <a:pt x="119967" y="506499"/>
                    <a:pt x="313234" y="313233"/>
                  </a:cubicBezTo>
                  <a:cubicBezTo>
                    <a:pt x="506500" y="119967"/>
                    <a:pt x="720437" y="2260"/>
                    <a:pt x="859840" y="0"/>
                  </a:cubicBezTo>
                  <a:close/>
                </a:path>
              </a:pathLst>
            </a:custGeom>
            <a:solidFill>
              <a:srgbClr val="00CC00"/>
            </a:solidFill>
            <a:ln w="254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476" name="グループ化 475">
            <a:extLst>
              <a:ext uri="{FF2B5EF4-FFF2-40B4-BE49-F238E27FC236}">
                <a16:creationId xmlns:a16="http://schemas.microsoft.com/office/drawing/2014/main" id="{721320F7-CB3E-4F21-D8A5-D0ADAB4E61D1}"/>
              </a:ext>
            </a:extLst>
          </p:cNvPr>
          <p:cNvGrpSpPr/>
          <p:nvPr/>
        </p:nvGrpSpPr>
        <p:grpSpPr>
          <a:xfrm>
            <a:off x="629118" y="4043032"/>
            <a:ext cx="2752394" cy="2185375"/>
            <a:chOff x="629118" y="3732843"/>
            <a:chExt cx="3838694" cy="3047887"/>
          </a:xfrm>
        </p:grpSpPr>
        <p:sp>
          <p:nvSpPr>
            <p:cNvPr id="477" name="フリーフォーム: 図形 476">
              <a:extLst>
                <a:ext uri="{FF2B5EF4-FFF2-40B4-BE49-F238E27FC236}">
                  <a16:creationId xmlns:a16="http://schemas.microsoft.com/office/drawing/2014/main" id="{6A0CA421-CFFB-E863-52F0-BEE0A0CEC793}"/>
                </a:ext>
              </a:extLst>
            </p:cNvPr>
            <p:cNvSpPr/>
            <p:nvPr/>
          </p:nvSpPr>
          <p:spPr bwMode="auto">
            <a:xfrm rot="2700000">
              <a:off x="1060422" y="5320966"/>
              <a:ext cx="291595" cy="1154203"/>
            </a:xfrm>
            <a:custGeom>
              <a:avLst/>
              <a:gdLst>
                <a:gd name="connsiteX0" fmla="*/ 177840 w 291595"/>
                <a:gd name="connsiteY0" fmla="*/ 0 h 1154203"/>
                <a:gd name="connsiteX1" fmla="*/ 186523 w 291595"/>
                <a:gd name="connsiteY1" fmla="*/ 16191 h 1154203"/>
                <a:gd name="connsiteX2" fmla="*/ 236031 w 291595"/>
                <a:gd name="connsiteY2" fmla="*/ 464837 h 1154203"/>
                <a:gd name="connsiteX3" fmla="*/ 206533 w 291595"/>
                <a:gd name="connsiteY3" fmla="*/ 840561 h 1154203"/>
                <a:gd name="connsiteX4" fmla="*/ 199697 w 291595"/>
                <a:gd name="connsiteY4" fmla="*/ 865472 h 1154203"/>
                <a:gd name="connsiteX5" fmla="*/ 240232 w 291595"/>
                <a:gd name="connsiteY5" fmla="*/ 869965 h 1154203"/>
                <a:gd name="connsiteX6" fmla="*/ 291595 w 291595"/>
                <a:gd name="connsiteY6" fmla="*/ 901468 h 1154203"/>
                <a:gd name="connsiteX7" fmla="*/ 196694 w 291595"/>
                <a:gd name="connsiteY7" fmla="*/ 918019 h 1154203"/>
                <a:gd name="connsiteX8" fmla="*/ 179069 w 291595"/>
                <a:gd name="connsiteY8" fmla="*/ 927382 h 1154203"/>
                <a:gd name="connsiteX9" fmla="*/ 177840 w 291595"/>
                <a:gd name="connsiteY9" fmla="*/ 929674 h 1154203"/>
                <a:gd name="connsiteX10" fmla="*/ 177156 w 291595"/>
                <a:gd name="connsiteY10" fmla="*/ 928399 h 1154203"/>
                <a:gd name="connsiteX11" fmla="*/ 152134 w 291595"/>
                <a:gd name="connsiteY11" fmla="*/ 941692 h 1154203"/>
                <a:gd name="connsiteX12" fmla="*/ 112005 w 291595"/>
                <a:gd name="connsiteY12" fmla="*/ 974613 h 1154203"/>
                <a:gd name="connsiteX13" fmla="*/ 38860 w 291595"/>
                <a:gd name="connsiteY13" fmla="*/ 1154203 h 1154203"/>
                <a:gd name="connsiteX14" fmla="*/ 58783 w 291595"/>
                <a:gd name="connsiteY14" fmla="*/ 921391 h 1154203"/>
                <a:gd name="connsiteX15" fmla="*/ 116336 w 291595"/>
                <a:gd name="connsiteY15" fmla="*/ 880568 h 1154203"/>
                <a:gd name="connsiteX16" fmla="*/ 157047 w 291595"/>
                <a:gd name="connsiteY16" fmla="*/ 869349 h 1154203"/>
                <a:gd name="connsiteX17" fmla="*/ 149148 w 291595"/>
                <a:gd name="connsiteY17" fmla="*/ 840561 h 1154203"/>
                <a:gd name="connsiteX18" fmla="*/ 119649 w 291595"/>
                <a:gd name="connsiteY18" fmla="*/ 464837 h 1154203"/>
                <a:gd name="connsiteX19" fmla="*/ 169157 w 291595"/>
                <a:gd name="connsiteY19" fmla="*/ 16191 h 115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91595" h="1154203">
                  <a:moveTo>
                    <a:pt x="177840" y="0"/>
                  </a:moveTo>
                  <a:lnTo>
                    <a:pt x="186523" y="16191"/>
                  </a:lnTo>
                  <a:cubicBezTo>
                    <a:pt x="215617" y="90107"/>
                    <a:pt x="236031" y="263152"/>
                    <a:pt x="236031" y="464837"/>
                  </a:cubicBezTo>
                  <a:cubicBezTo>
                    <a:pt x="236031" y="616101"/>
                    <a:pt x="224548" y="751255"/>
                    <a:pt x="206533" y="840561"/>
                  </a:cubicBezTo>
                  <a:lnTo>
                    <a:pt x="199697" y="865472"/>
                  </a:lnTo>
                  <a:lnTo>
                    <a:pt x="240232" y="869965"/>
                  </a:lnTo>
                  <a:cubicBezTo>
                    <a:pt x="259361" y="876306"/>
                    <a:pt x="276898" y="886771"/>
                    <a:pt x="291595" y="901468"/>
                  </a:cubicBezTo>
                  <a:cubicBezTo>
                    <a:pt x="259927" y="899631"/>
                    <a:pt x="227459" y="905488"/>
                    <a:pt x="196694" y="918019"/>
                  </a:cubicBezTo>
                  <a:lnTo>
                    <a:pt x="179069" y="927382"/>
                  </a:lnTo>
                  <a:lnTo>
                    <a:pt x="177840" y="929674"/>
                  </a:lnTo>
                  <a:lnTo>
                    <a:pt x="177156" y="928399"/>
                  </a:lnTo>
                  <a:lnTo>
                    <a:pt x="152134" y="941692"/>
                  </a:lnTo>
                  <a:cubicBezTo>
                    <a:pt x="137915" y="951167"/>
                    <a:pt x="124435" y="962183"/>
                    <a:pt x="112005" y="974613"/>
                  </a:cubicBezTo>
                  <a:cubicBezTo>
                    <a:pt x="62286" y="1024332"/>
                    <a:pt x="35187" y="1090868"/>
                    <a:pt x="38860" y="1154203"/>
                  </a:cubicBezTo>
                  <a:cubicBezTo>
                    <a:pt x="-19928" y="1095416"/>
                    <a:pt x="-11008" y="991182"/>
                    <a:pt x="58783" y="921391"/>
                  </a:cubicBezTo>
                  <a:cubicBezTo>
                    <a:pt x="76231" y="903943"/>
                    <a:pt x="95831" y="890300"/>
                    <a:pt x="116336" y="880568"/>
                  </a:cubicBezTo>
                  <a:lnTo>
                    <a:pt x="157047" y="869349"/>
                  </a:lnTo>
                  <a:lnTo>
                    <a:pt x="149148" y="840561"/>
                  </a:lnTo>
                  <a:cubicBezTo>
                    <a:pt x="131132" y="751254"/>
                    <a:pt x="119649" y="616100"/>
                    <a:pt x="119649" y="464837"/>
                  </a:cubicBezTo>
                  <a:cubicBezTo>
                    <a:pt x="119649" y="263152"/>
                    <a:pt x="140063" y="90107"/>
                    <a:pt x="169157" y="16191"/>
                  </a:cubicBezTo>
                  <a:close/>
                </a:path>
              </a:pathLst>
            </a:custGeom>
            <a:solidFill>
              <a:srgbClr val="00CC00"/>
            </a:solidFill>
            <a:ln w="254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78" name="フリーフォーム: 図形 477">
              <a:extLst>
                <a:ext uri="{FF2B5EF4-FFF2-40B4-BE49-F238E27FC236}">
                  <a16:creationId xmlns:a16="http://schemas.microsoft.com/office/drawing/2014/main" id="{5F3210F5-C2BA-9670-5034-EA0EADDA748A}"/>
                </a:ext>
              </a:extLst>
            </p:cNvPr>
            <p:cNvSpPr/>
            <p:nvPr/>
          </p:nvSpPr>
          <p:spPr bwMode="auto">
            <a:xfrm rot="2700000">
              <a:off x="2275785" y="5085273"/>
              <a:ext cx="1078008" cy="1259878"/>
            </a:xfrm>
            <a:custGeom>
              <a:avLst/>
              <a:gdLst>
                <a:gd name="connsiteX0" fmla="*/ 165020 w 1078008"/>
                <a:gd name="connsiteY0" fmla="*/ 21941 h 1259878"/>
                <a:gd name="connsiteX1" fmla="*/ 193961 w 1078008"/>
                <a:gd name="connsiteY1" fmla="*/ 0 h 1259878"/>
                <a:gd name="connsiteX2" fmla="*/ 209981 w 1078008"/>
                <a:gd name="connsiteY2" fmla="*/ 12145 h 1259878"/>
                <a:gd name="connsiteX3" fmla="*/ 211809 w 1078008"/>
                <a:gd name="connsiteY3" fmla="*/ 12836 h 1259878"/>
                <a:gd name="connsiteX4" fmla="*/ 680496 w 1078008"/>
                <a:gd name="connsiteY4" fmla="*/ 401857 h 1259878"/>
                <a:gd name="connsiteX5" fmla="*/ 1069518 w 1078008"/>
                <a:gd name="connsiteY5" fmla="*/ 870545 h 1259878"/>
                <a:gd name="connsiteX6" fmla="*/ 1078008 w 1078008"/>
                <a:gd name="connsiteY6" fmla="*/ 893006 h 1259878"/>
                <a:gd name="connsiteX7" fmla="*/ 1055546 w 1078008"/>
                <a:gd name="connsiteY7" fmla="*/ 884517 h 1259878"/>
                <a:gd name="connsiteX8" fmla="*/ 586858 w 1078008"/>
                <a:gd name="connsiteY8" fmla="*/ 495495 h 1259878"/>
                <a:gd name="connsiteX9" fmla="*/ 337770 w 1078008"/>
                <a:gd name="connsiteY9" fmla="*/ 224130 h 1259878"/>
                <a:gd name="connsiteX10" fmla="*/ 324646 w 1078008"/>
                <a:gd name="connsiteY10" fmla="*/ 207759 h 1259878"/>
                <a:gd name="connsiteX11" fmla="*/ 341778 w 1078008"/>
                <a:gd name="connsiteY11" fmla="*/ 261009 h 1259878"/>
                <a:gd name="connsiteX12" fmla="*/ 387922 w 1078008"/>
                <a:gd name="connsiteY12" fmla="*/ 629939 h 1259878"/>
                <a:gd name="connsiteX13" fmla="*/ 222903 w 1078008"/>
                <a:gd name="connsiteY13" fmla="*/ 1237938 h 1259878"/>
                <a:gd name="connsiteX14" fmla="*/ 193962 w 1078008"/>
                <a:gd name="connsiteY14" fmla="*/ 1259878 h 1259878"/>
                <a:gd name="connsiteX15" fmla="*/ 165020 w 1078008"/>
                <a:gd name="connsiteY15" fmla="*/ 1237938 h 1259878"/>
                <a:gd name="connsiteX16" fmla="*/ 0 w 1078008"/>
                <a:gd name="connsiteY16" fmla="*/ 629939 h 1259878"/>
                <a:gd name="connsiteX17" fmla="*/ 165020 w 1078008"/>
                <a:gd name="connsiteY17" fmla="*/ 21941 h 12598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078008" h="1259878">
                  <a:moveTo>
                    <a:pt x="165020" y="21941"/>
                  </a:moveTo>
                  <a:lnTo>
                    <a:pt x="193961" y="0"/>
                  </a:lnTo>
                  <a:lnTo>
                    <a:pt x="209981" y="12145"/>
                  </a:lnTo>
                  <a:lnTo>
                    <a:pt x="211809" y="12836"/>
                  </a:lnTo>
                  <a:cubicBezTo>
                    <a:pt x="305873" y="60083"/>
                    <a:pt x="487709" y="209069"/>
                    <a:pt x="680496" y="401857"/>
                  </a:cubicBezTo>
                  <a:cubicBezTo>
                    <a:pt x="873284" y="594644"/>
                    <a:pt x="1022270" y="776480"/>
                    <a:pt x="1069518" y="870545"/>
                  </a:cubicBezTo>
                  <a:lnTo>
                    <a:pt x="1078008" y="893006"/>
                  </a:lnTo>
                  <a:lnTo>
                    <a:pt x="1055546" y="884517"/>
                  </a:lnTo>
                  <a:cubicBezTo>
                    <a:pt x="961481" y="837269"/>
                    <a:pt x="779645" y="688283"/>
                    <a:pt x="586858" y="495495"/>
                  </a:cubicBezTo>
                  <a:cubicBezTo>
                    <a:pt x="490464" y="399102"/>
                    <a:pt x="405021" y="305446"/>
                    <a:pt x="337770" y="224130"/>
                  </a:cubicBezTo>
                  <a:lnTo>
                    <a:pt x="324646" y="207759"/>
                  </a:lnTo>
                  <a:lnTo>
                    <a:pt x="341778" y="261009"/>
                  </a:lnTo>
                  <a:cubicBezTo>
                    <a:pt x="370911" y="366322"/>
                    <a:pt x="387922" y="493279"/>
                    <a:pt x="387922" y="629939"/>
                  </a:cubicBezTo>
                  <a:cubicBezTo>
                    <a:pt x="387922" y="903259"/>
                    <a:pt x="319878" y="1137766"/>
                    <a:pt x="222903" y="1237938"/>
                  </a:cubicBezTo>
                  <a:lnTo>
                    <a:pt x="193962" y="1259878"/>
                  </a:lnTo>
                  <a:lnTo>
                    <a:pt x="165020" y="1237938"/>
                  </a:lnTo>
                  <a:cubicBezTo>
                    <a:pt x="68045" y="1137766"/>
                    <a:pt x="0" y="903259"/>
                    <a:pt x="0" y="629939"/>
                  </a:cubicBezTo>
                  <a:cubicBezTo>
                    <a:pt x="0" y="356619"/>
                    <a:pt x="68045" y="122112"/>
                    <a:pt x="165020" y="21941"/>
                  </a:cubicBezTo>
                  <a:close/>
                </a:path>
              </a:pathLst>
            </a:custGeom>
            <a:solidFill>
              <a:srgbClr val="00CC00"/>
            </a:solidFill>
            <a:ln w="254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479" name="グループ化 478">
              <a:extLst>
                <a:ext uri="{FF2B5EF4-FFF2-40B4-BE49-F238E27FC236}">
                  <a16:creationId xmlns:a16="http://schemas.microsoft.com/office/drawing/2014/main" id="{94C5194A-3126-AA69-1013-ABCEEEE0F9A7}"/>
                </a:ext>
              </a:extLst>
            </p:cNvPr>
            <p:cNvGrpSpPr/>
            <p:nvPr/>
          </p:nvGrpSpPr>
          <p:grpSpPr>
            <a:xfrm>
              <a:off x="1355929" y="3732843"/>
              <a:ext cx="1604411" cy="3047887"/>
              <a:chOff x="1355928" y="722223"/>
              <a:chExt cx="1604411" cy="3047887"/>
            </a:xfrm>
            <a:solidFill>
              <a:srgbClr val="00CC00"/>
            </a:solidFill>
          </p:grpSpPr>
          <p:sp>
            <p:nvSpPr>
              <p:cNvPr id="487" name="月 486">
                <a:extLst>
                  <a:ext uri="{FF2B5EF4-FFF2-40B4-BE49-F238E27FC236}">
                    <a16:creationId xmlns:a16="http://schemas.microsoft.com/office/drawing/2014/main" id="{EC7A66BF-52CB-CEE2-83B3-3262F2C68640}"/>
                  </a:ext>
                </a:extLst>
              </p:cNvPr>
              <p:cNvSpPr/>
              <p:nvPr/>
            </p:nvSpPr>
            <p:spPr bwMode="auto">
              <a:xfrm rot="6300000">
                <a:off x="2064172" y="684249"/>
                <a:ext cx="236838" cy="729757"/>
              </a:xfrm>
              <a:prstGeom prst="moon">
                <a:avLst>
                  <a:gd name="adj" fmla="val 27876"/>
                </a:avLst>
              </a:prstGeom>
              <a:grpFill/>
              <a:ln w="254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88" name="月 487">
                <a:extLst>
                  <a:ext uri="{FF2B5EF4-FFF2-40B4-BE49-F238E27FC236}">
                    <a16:creationId xmlns:a16="http://schemas.microsoft.com/office/drawing/2014/main" id="{7A2660DD-D83F-3642-C977-17713E273A1B}"/>
                  </a:ext>
                </a:extLst>
              </p:cNvPr>
              <p:cNvSpPr/>
              <p:nvPr/>
            </p:nvSpPr>
            <p:spPr bwMode="auto">
              <a:xfrm rot="3600000">
                <a:off x="1978545" y="475763"/>
                <a:ext cx="236838" cy="729757"/>
              </a:xfrm>
              <a:prstGeom prst="moon">
                <a:avLst>
                  <a:gd name="adj" fmla="val 27876"/>
                </a:avLst>
              </a:prstGeom>
              <a:grpFill/>
              <a:ln w="254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89" name="月 488">
                <a:extLst>
                  <a:ext uri="{FF2B5EF4-FFF2-40B4-BE49-F238E27FC236}">
                    <a16:creationId xmlns:a16="http://schemas.microsoft.com/office/drawing/2014/main" id="{6A55A5AB-4A0A-EAF6-0707-393F511759D0}"/>
                  </a:ext>
                </a:extLst>
              </p:cNvPr>
              <p:cNvSpPr/>
              <p:nvPr/>
            </p:nvSpPr>
            <p:spPr bwMode="auto">
              <a:xfrm rot="18900000">
                <a:off x="1623433" y="1096297"/>
                <a:ext cx="1336906" cy="2673813"/>
              </a:xfrm>
              <a:prstGeom prst="moon">
                <a:avLst>
                  <a:gd name="adj" fmla="val 71721"/>
                </a:avLst>
              </a:prstGeom>
              <a:grpFill/>
              <a:ln w="254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90" name="フリーフォーム: 図形 489">
                <a:extLst>
                  <a:ext uri="{FF2B5EF4-FFF2-40B4-BE49-F238E27FC236}">
                    <a16:creationId xmlns:a16="http://schemas.microsoft.com/office/drawing/2014/main" id="{B49CD2B3-561C-BDE9-0DFB-2186E8F9D17A}"/>
                  </a:ext>
                </a:extLst>
              </p:cNvPr>
              <p:cNvSpPr/>
              <p:nvPr/>
            </p:nvSpPr>
            <p:spPr bwMode="auto">
              <a:xfrm rot="18900000">
                <a:off x="1491017" y="1760881"/>
                <a:ext cx="696354" cy="588552"/>
              </a:xfrm>
              <a:custGeom>
                <a:avLst/>
                <a:gdLst>
                  <a:gd name="connsiteX0" fmla="*/ 445393 w 445393"/>
                  <a:gd name="connsiteY0" fmla="*/ 363033 h 376442"/>
                  <a:gd name="connsiteX1" fmla="*/ 130698 w 445393"/>
                  <a:gd name="connsiteY1" fmla="*/ 208770 h 376442"/>
                  <a:gd name="connsiteX2" fmla="*/ 13298 w 445393"/>
                  <a:gd name="connsiteY2" fmla="*/ 63971 h 376442"/>
                  <a:gd name="connsiteX3" fmla="*/ 0 w 445393"/>
                  <a:gd name="connsiteY3" fmla="*/ 40214 h 376442"/>
                  <a:gd name="connsiteX4" fmla="*/ 33180 w 445393"/>
                  <a:gd name="connsiteY4" fmla="*/ 0 h 376442"/>
                  <a:gd name="connsiteX5" fmla="*/ 50313 w 445393"/>
                  <a:gd name="connsiteY5" fmla="*/ 26998 h 376442"/>
                  <a:gd name="connsiteX6" fmla="*/ 170805 w 445393"/>
                  <a:gd name="connsiteY6" fmla="*/ 168662 h 376442"/>
                  <a:gd name="connsiteX7" fmla="*/ 445393 w 445393"/>
                  <a:gd name="connsiteY7" fmla="*/ 363033 h 3764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45393" h="376442">
                    <a:moveTo>
                      <a:pt x="445393" y="363033"/>
                    </a:moveTo>
                    <a:cubicBezTo>
                      <a:pt x="401091" y="407335"/>
                      <a:pt x="260197" y="338270"/>
                      <a:pt x="130698" y="208770"/>
                    </a:cubicBezTo>
                    <a:cubicBezTo>
                      <a:pt x="82135" y="160208"/>
                      <a:pt x="42071" y="110043"/>
                      <a:pt x="13298" y="63971"/>
                    </a:cubicBezTo>
                    <a:lnTo>
                      <a:pt x="0" y="40214"/>
                    </a:lnTo>
                    <a:lnTo>
                      <a:pt x="33180" y="0"/>
                    </a:lnTo>
                    <a:lnTo>
                      <a:pt x="50313" y="26998"/>
                    </a:lnTo>
                    <a:cubicBezTo>
                      <a:pt x="83611" y="74038"/>
                      <a:pt x="124678" y="122534"/>
                      <a:pt x="170805" y="168662"/>
                    </a:cubicBezTo>
                    <a:cubicBezTo>
                      <a:pt x="263060" y="260917"/>
                      <a:pt x="364792" y="332929"/>
                      <a:pt x="445393" y="363033"/>
                    </a:cubicBezTo>
                    <a:close/>
                  </a:path>
                </a:pathLst>
              </a:custGeom>
              <a:solidFill>
                <a:srgbClr val="FF0000"/>
              </a:solidFill>
              <a:ln w="254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91" name="二等辺三角形 490">
                <a:extLst>
                  <a:ext uri="{FF2B5EF4-FFF2-40B4-BE49-F238E27FC236}">
                    <a16:creationId xmlns:a16="http://schemas.microsoft.com/office/drawing/2014/main" id="{2279F268-3F0E-30BE-341D-4D092900888E}"/>
                  </a:ext>
                </a:extLst>
              </p:cNvPr>
              <p:cNvSpPr/>
              <p:nvPr/>
            </p:nvSpPr>
            <p:spPr bwMode="auto">
              <a:xfrm rot="10800000" flipV="1">
                <a:off x="1524088" y="1758512"/>
                <a:ext cx="218986" cy="98144"/>
              </a:xfrm>
              <a:prstGeom prst="triangle">
                <a:avLst>
                  <a:gd name="adj" fmla="val 72098"/>
                </a:avLst>
              </a:prstGeom>
              <a:solidFill>
                <a:srgbClr val="FF0000"/>
              </a:solidFill>
              <a:ln w="254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92" name="楕円 491">
                <a:extLst>
                  <a:ext uri="{FF2B5EF4-FFF2-40B4-BE49-F238E27FC236}">
                    <a16:creationId xmlns:a16="http://schemas.microsoft.com/office/drawing/2014/main" id="{5048FB61-582B-3832-5A5F-CA4CA160D49F}"/>
                  </a:ext>
                </a:extLst>
              </p:cNvPr>
              <p:cNvSpPr/>
              <p:nvPr/>
            </p:nvSpPr>
            <p:spPr bwMode="auto">
              <a:xfrm>
                <a:off x="1355928" y="1468560"/>
                <a:ext cx="231653" cy="231653"/>
              </a:xfrm>
              <a:prstGeom prst="ellipse">
                <a:avLst/>
              </a:prstGeom>
              <a:solidFill>
                <a:srgbClr val="000000"/>
              </a:solidFill>
              <a:ln w="254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93" name="楕円 492">
                <a:extLst>
                  <a:ext uri="{FF2B5EF4-FFF2-40B4-BE49-F238E27FC236}">
                    <a16:creationId xmlns:a16="http://schemas.microsoft.com/office/drawing/2014/main" id="{9F183D5D-D701-BACF-CCA3-C5D6C79089D1}"/>
                  </a:ext>
                </a:extLst>
              </p:cNvPr>
              <p:cNvSpPr/>
              <p:nvPr/>
            </p:nvSpPr>
            <p:spPr bwMode="auto">
              <a:xfrm>
                <a:off x="1660728" y="1468560"/>
                <a:ext cx="231653" cy="231653"/>
              </a:xfrm>
              <a:prstGeom prst="ellipse">
                <a:avLst/>
              </a:prstGeom>
              <a:solidFill>
                <a:srgbClr val="000000"/>
              </a:solidFill>
              <a:ln w="254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480" name="グループ化 479">
              <a:extLst>
                <a:ext uri="{FF2B5EF4-FFF2-40B4-BE49-F238E27FC236}">
                  <a16:creationId xmlns:a16="http://schemas.microsoft.com/office/drawing/2014/main" id="{CDF0CD08-1A23-F229-5575-97DB9C5B85D5}"/>
                </a:ext>
              </a:extLst>
            </p:cNvPr>
            <p:cNvGrpSpPr/>
            <p:nvPr/>
          </p:nvGrpSpPr>
          <p:grpSpPr>
            <a:xfrm>
              <a:off x="2197921" y="4944194"/>
              <a:ext cx="340036" cy="489456"/>
              <a:chOff x="5455054" y="1942431"/>
              <a:chExt cx="340036" cy="489456"/>
            </a:xfrm>
            <a:solidFill>
              <a:srgbClr val="FF0000"/>
            </a:solidFill>
          </p:grpSpPr>
          <p:sp>
            <p:nvSpPr>
              <p:cNvPr id="484" name="二等辺三角形 483">
                <a:extLst>
                  <a:ext uri="{FF2B5EF4-FFF2-40B4-BE49-F238E27FC236}">
                    <a16:creationId xmlns:a16="http://schemas.microsoft.com/office/drawing/2014/main" id="{598F3C22-9003-B00F-775D-951DBC648D6E}"/>
                  </a:ext>
                </a:extLst>
              </p:cNvPr>
              <p:cNvSpPr/>
              <p:nvPr/>
            </p:nvSpPr>
            <p:spPr bwMode="auto">
              <a:xfrm rot="18900000">
                <a:off x="5556356" y="1942431"/>
                <a:ext cx="238734" cy="481414"/>
              </a:xfrm>
              <a:prstGeom prst="triangle">
                <a:avLst/>
              </a:prstGeom>
              <a:grpFill/>
              <a:ln w="254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85" name="二等辺三角形 484">
                <a:extLst>
                  <a:ext uri="{FF2B5EF4-FFF2-40B4-BE49-F238E27FC236}">
                    <a16:creationId xmlns:a16="http://schemas.microsoft.com/office/drawing/2014/main" id="{433F3C14-8E48-1D69-0C3D-DACB24655DA5}"/>
                  </a:ext>
                </a:extLst>
              </p:cNvPr>
              <p:cNvSpPr/>
              <p:nvPr/>
            </p:nvSpPr>
            <p:spPr bwMode="auto">
              <a:xfrm rot="20700000">
                <a:off x="5457639" y="1991191"/>
                <a:ext cx="243342" cy="440696"/>
              </a:xfrm>
              <a:prstGeom prst="triangle">
                <a:avLst/>
              </a:prstGeom>
              <a:grpFill/>
              <a:ln w="254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86" name="楕円 485">
                <a:extLst>
                  <a:ext uri="{FF2B5EF4-FFF2-40B4-BE49-F238E27FC236}">
                    <a16:creationId xmlns:a16="http://schemas.microsoft.com/office/drawing/2014/main" id="{4726712A-A9A0-1D01-58B7-AF439816AB2D}"/>
                  </a:ext>
                </a:extLst>
              </p:cNvPr>
              <p:cNvSpPr/>
              <p:nvPr/>
            </p:nvSpPr>
            <p:spPr bwMode="auto">
              <a:xfrm>
                <a:off x="5455054" y="1948341"/>
                <a:ext cx="130056" cy="142563"/>
              </a:xfrm>
              <a:prstGeom prst="ellipse">
                <a:avLst/>
              </a:prstGeom>
              <a:grpFill/>
              <a:ln w="254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481" name="フリーフォーム: 図形 480">
              <a:extLst>
                <a:ext uri="{FF2B5EF4-FFF2-40B4-BE49-F238E27FC236}">
                  <a16:creationId xmlns:a16="http://schemas.microsoft.com/office/drawing/2014/main" id="{3AE6117B-34F2-2093-5C82-BCB9225BD94C}"/>
                </a:ext>
              </a:extLst>
            </p:cNvPr>
            <p:cNvSpPr/>
            <p:nvPr/>
          </p:nvSpPr>
          <p:spPr bwMode="auto">
            <a:xfrm>
              <a:off x="2403369" y="5236779"/>
              <a:ext cx="1245447" cy="1261515"/>
            </a:xfrm>
            <a:custGeom>
              <a:avLst/>
              <a:gdLst>
                <a:gd name="connsiteX0" fmla="*/ 859840 w 1245447"/>
                <a:gd name="connsiteY0" fmla="*/ 0 h 1261515"/>
                <a:gd name="connsiteX1" fmla="*/ 895820 w 1245447"/>
                <a:gd name="connsiteY1" fmla="*/ 4950 h 1261515"/>
                <a:gd name="connsiteX2" fmla="*/ 898559 w 1245447"/>
                <a:gd name="connsiteY2" fmla="*/ 24864 h 1261515"/>
                <a:gd name="connsiteX3" fmla="*/ 899364 w 1245447"/>
                <a:gd name="connsiteY3" fmla="*/ 26646 h 1261515"/>
                <a:gd name="connsiteX4" fmla="*/ 955696 w 1245447"/>
                <a:gd name="connsiteY4" fmla="*/ 633137 h 1261515"/>
                <a:gd name="connsiteX5" fmla="*/ 939944 w 1245447"/>
                <a:gd name="connsiteY5" fmla="*/ 1001153 h 1261515"/>
                <a:gd name="connsiteX6" fmla="*/ 937936 w 1245447"/>
                <a:gd name="connsiteY6" fmla="*/ 1016920 h 1261515"/>
                <a:gd name="connsiteX7" fmla="*/ 940368 w 1245447"/>
                <a:gd name="connsiteY7" fmla="*/ 1013882 h 1261515"/>
                <a:gd name="connsiteX8" fmla="*/ 1066736 w 1245447"/>
                <a:gd name="connsiteY8" fmla="*/ 969792 h 1261515"/>
                <a:gd name="connsiteX9" fmla="*/ 1245447 w 1245447"/>
                <a:gd name="connsiteY9" fmla="*/ 1120327 h 1261515"/>
                <a:gd name="connsiteX10" fmla="*/ 1066736 w 1245447"/>
                <a:gd name="connsiteY10" fmla="*/ 1045059 h 1261515"/>
                <a:gd name="connsiteX11" fmla="*/ 966833 w 1245447"/>
                <a:gd name="connsiteY11" fmla="*/ 1064924 h 1261515"/>
                <a:gd name="connsiteX12" fmla="*/ 929186 w 1245447"/>
                <a:gd name="connsiteY12" fmla="*/ 1085645 h 1261515"/>
                <a:gd name="connsiteX13" fmla="*/ 922131 w 1245447"/>
                <a:gd name="connsiteY13" fmla="*/ 1141050 h 1261515"/>
                <a:gd name="connsiteX14" fmla="*/ 899364 w 1245447"/>
                <a:gd name="connsiteY14" fmla="*/ 1239629 h 1261515"/>
                <a:gd name="connsiteX15" fmla="*/ 889484 w 1245447"/>
                <a:gd name="connsiteY15" fmla="*/ 1261515 h 1261515"/>
                <a:gd name="connsiteX16" fmla="*/ 879604 w 1245447"/>
                <a:gd name="connsiteY16" fmla="*/ 1239629 h 1261515"/>
                <a:gd name="connsiteX17" fmla="*/ 823271 w 1245447"/>
                <a:gd name="connsiteY17" fmla="*/ 633137 h 1261515"/>
                <a:gd name="connsiteX18" fmla="*/ 839023 w 1245447"/>
                <a:gd name="connsiteY18" fmla="*/ 265121 h 1261515"/>
                <a:gd name="connsiteX19" fmla="*/ 841320 w 1245447"/>
                <a:gd name="connsiteY19" fmla="*/ 244266 h 1261515"/>
                <a:gd name="connsiteX20" fmla="*/ 815780 w 1245447"/>
                <a:gd name="connsiteY20" fmla="*/ 294034 h 1261515"/>
                <a:gd name="connsiteX21" fmla="*/ 587536 w 1245447"/>
                <a:gd name="connsiteY21" fmla="*/ 587535 h 1261515"/>
                <a:gd name="connsiteX22" fmla="*/ 40930 w 1245447"/>
                <a:gd name="connsiteY22" fmla="*/ 900769 h 1261515"/>
                <a:gd name="connsiteX23" fmla="*/ 4951 w 1245447"/>
                <a:gd name="connsiteY23" fmla="*/ 895819 h 1261515"/>
                <a:gd name="connsiteX24" fmla="*/ 0 w 1245447"/>
                <a:gd name="connsiteY24" fmla="*/ 859840 h 1261515"/>
                <a:gd name="connsiteX25" fmla="*/ 313234 w 1245447"/>
                <a:gd name="connsiteY25" fmla="*/ 313233 h 1261515"/>
                <a:gd name="connsiteX26" fmla="*/ 859840 w 1245447"/>
                <a:gd name="connsiteY26" fmla="*/ 0 h 12615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245447" h="1261515">
                  <a:moveTo>
                    <a:pt x="859840" y="0"/>
                  </a:moveTo>
                  <a:lnTo>
                    <a:pt x="895820" y="4950"/>
                  </a:lnTo>
                  <a:lnTo>
                    <a:pt x="898559" y="24864"/>
                  </a:lnTo>
                  <a:lnTo>
                    <a:pt x="899364" y="26646"/>
                  </a:lnTo>
                  <a:cubicBezTo>
                    <a:pt x="932468" y="126568"/>
                    <a:pt x="955696" y="360495"/>
                    <a:pt x="955696" y="633137"/>
                  </a:cubicBezTo>
                  <a:cubicBezTo>
                    <a:pt x="955696" y="769458"/>
                    <a:pt x="949889" y="896101"/>
                    <a:pt x="939944" y="1001153"/>
                  </a:cubicBezTo>
                  <a:lnTo>
                    <a:pt x="937936" y="1016920"/>
                  </a:lnTo>
                  <a:lnTo>
                    <a:pt x="940368" y="1013882"/>
                  </a:lnTo>
                  <a:cubicBezTo>
                    <a:pt x="972708" y="986641"/>
                    <a:pt x="1017386" y="969792"/>
                    <a:pt x="1066736" y="969792"/>
                  </a:cubicBezTo>
                  <a:cubicBezTo>
                    <a:pt x="1165435" y="969792"/>
                    <a:pt x="1245447" y="1037189"/>
                    <a:pt x="1245447" y="1120327"/>
                  </a:cubicBezTo>
                  <a:cubicBezTo>
                    <a:pt x="1203259" y="1072945"/>
                    <a:pt x="1137049" y="1045059"/>
                    <a:pt x="1066736" y="1045059"/>
                  </a:cubicBezTo>
                  <a:cubicBezTo>
                    <a:pt x="1031579" y="1045059"/>
                    <a:pt x="997448" y="1052030"/>
                    <a:pt x="966833" y="1064924"/>
                  </a:cubicBezTo>
                  <a:lnTo>
                    <a:pt x="929186" y="1085645"/>
                  </a:lnTo>
                  <a:lnTo>
                    <a:pt x="922131" y="1141050"/>
                  </a:lnTo>
                  <a:cubicBezTo>
                    <a:pt x="915299" y="1181293"/>
                    <a:pt x="907640" y="1214649"/>
                    <a:pt x="899364" y="1239629"/>
                  </a:cubicBezTo>
                  <a:lnTo>
                    <a:pt x="889484" y="1261515"/>
                  </a:lnTo>
                  <a:lnTo>
                    <a:pt x="879604" y="1239629"/>
                  </a:lnTo>
                  <a:cubicBezTo>
                    <a:pt x="846500" y="1139706"/>
                    <a:pt x="823271" y="905780"/>
                    <a:pt x="823271" y="633137"/>
                  </a:cubicBezTo>
                  <a:cubicBezTo>
                    <a:pt x="823271" y="496816"/>
                    <a:pt x="829078" y="370174"/>
                    <a:pt x="839023" y="265121"/>
                  </a:cubicBezTo>
                  <a:lnTo>
                    <a:pt x="841320" y="244266"/>
                  </a:lnTo>
                  <a:lnTo>
                    <a:pt x="815780" y="294034"/>
                  </a:lnTo>
                  <a:cubicBezTo>
                    <a:pt x="761913" y="389102"/>
                    <a:pt x="684169" y="490902"/>
                    <a:pt x="587536" y="587535"/>
                  </a:cubicBezTo>
                  <a:cubicBezTo>
                    <a:pt x="394270" y="780801"/>
                    <a:pt x="180334" y="898509"/>
                    <a:pt x="40930" y="900769"/>
                  </a:cubicBezTo>
                  <a:lnTo>
                    <a:pt x="4951" y="895819"/>
                  </a:lnTo>
                  <a:lnTo>
                    <a:pt x="0" y="859840"/>
                  </a:lnTo>
                  <a:cubicBezTo>
                    <a:pt x="2261" y="720436"/>
                    <a:pt x="119968" y="506499"/>
                    <a:pt x="313234" y="313233"/>
                  </a:cubicBezTo>
                  <a:cubicBezTo>
                    <a:pt x="506500" y="119967"/>
                    <a:pt x="720437" y="2260"/>
                    <a:pt x="859840" y="0"/>
                  </a:cubicBezTo>
                  <a:close/>
                </a:path>
              </a:pathLst>
            </a:custGeom>
            <a:solidFill>
              <a:srgbClr val="00CC00"/>
            </a:solidFill>
            <a:ln w="254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82" name="フリーフォーム: 図形 481">
              <a:extLst>
                <a:ext uri="{FF2B5EF4-FFF2-40B4-BE49-F238E27FC236}">
                  <a16:creationId xmlns:a16="http://schemas.microsoft.com/office/drawing/2014/main" id="{4DD239FA-F786-96FF-7D4A-20EAD524658F}"/>
                </a:ext>
              </a:extLst>
            </p:cNvPr>
            <p:cNvSpPr/>
            <p:nvPr/>
          </p:nvSpPr>
          <p:spPr bwMode="auto">
            <a:xfrm rot="5400000">
              <a:off x="1170768" y="5526070"/>
              <a:ext cx="717866" cy="944201"/>
            </a:xfrm>
            <a:custGeom>
              <a:avLst/>
              <a:gdLst>
                <a:gd name="connsiteX0" fmla="*/ 0 w 717866"/>
                <a:gd name="connsiteY0" fmla="*/ 0 h 944201"/>
                <a:gd name="connsiteX1" fmla="*/ 17588 w 717866"/>
                <a:gd name="connsiteY1" fmla="*/ 5309 h 944201"/>
                <a:gd name="connsiteX2" fmla="*/ 369837 w 717866"/>
                <a:gd name="connsiteY2" fmla="*/ 287542 h 944201"/>
                <a:gd name="connsiteX3" fmla="*/ 614655 w 717866"/>
                <a:gd name="connsiteY3" fmla="*/ 574078 h 944201"/>
                <a:gd name="connsiteX4" fmla="*/ 639084 w 717866"/>
                <a:gd name="connsiteY4" fmla="*/ 616982 h 944201"/>
                <a:gd name="connsiteX5" fmla="*/ 659271 w 717866"/>
                <a:gd name="connsiteY5" fmla="*/ 600823 h 944201"/>
                <a:gd name="connsiteX6" fmla="*/ 717866 w 717866"/>
                <a:gd name="connsiteY6" fmla="*/ 586779 h 944201"/>
                <a:gd name="connsiteX7" fmla="*/ 642598 w 717866"/>
                <a:gd name="connsiteY7" fmla="*/ 765490 h 944201"/>
                <a:gd name="connsiteX8" fmla="*/ 717866 w 717866"/>
                <a:gd name="connsiteY8" fmla="*/ 944201 h 944201"/>
                <a:gd name="connsiteX9" fmla="*/ 567331 w 717866"/>
                <a:gd name="connsiteY9" fmla="*/ 765490 h 944201"/>
                <a:gd name="connsiteX10" fmla="*/ 611422 w 717866"/>
                <a:gd name="connsiteY10" fmla="*/ 639122 h 944201"/>
                <a:gd name="connsiteX11" fmla="*/ 613761 w 717866"/>
                <a:gd name="connsiteY11" fmla="*/ 637250 h 944201"/>
                <a:gd name="connsiteX12" fmla="*/ 574078 w 717866"/>
                <a:gd name="connsiteY12" fmla="*/ 614655 h 944201"/>
                <a:gd name="connsiteX13" fmla="*/ 287542 w 717866"/>
                <a:gd name="connsiteY13" fmla="*/ 369837 h 944201"/>
                <a:gd name="connsiteX14" fmla="*/ 5309 w 717866"/>
                <a:gd name="connsiteY14" fmla="*/ 17588 h 9442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717866" h="944201">
                  <a:moveTo>
                    <a:pt x="0" y="0"/>
                  </a:moveTo>
                  <a:lnTo>
                    <a:pt x="17588" y="5309"/>
                  </a:lnTo>
                  <a:cubicBezTo>
                    <a:pt x="90428" y="37003"/>
                    <a:pt x="227224" y="144930"/>
                    <a:pt x="369837" y="287542"/>
                  </a:cubicBezTo>
                  <a:cubicBezTo>
                    <a:pt x="476796" y="394502"/>
                    <a:pt x="564245" y="498190"/>
                    <a:pt x="614655" y="574078"/>
                  </a:cubicBezTo>
                  <a:lnTo>
                    <a:pt x="639084" y="616982"/>
                  </a:lnTo>
                  <a:lnTo>
                    <a:pt x="659271" y="600823"/>
                  </a:lnTo>
                  <a:cubicBezTo>
                    <a:pt x="677281" y="591780"/>
                    <a:pt x="697082" y="586779"/>
                    <a:pt x="717866" y="586779"/>
                  </a:cubicBezTo>
                  <a:cubicBezTo>
                    <a:pt x="670484" y="628967"/>
                    <a:pt x="642598" y="695177"/>
                    <a:pt x="642598" y="765490"/>
                  </a:cubicBezTo>
                  <a:cubicBezTo>
                    <a:pt x="642598" y="835803"/>
                    <a:pt x="670484" y="902013"/>
                    <a:pt x="717866" y="944201"/>
                  </a:cubicBezTo>
                  <a:cubicBezTo>
                    <a:pt x="634728" y="944201"/>
                    <a:pt x="567331" y="864189"/>
                    <a:pt x="567331" y="765490"/>
                  </a:cubicBezTo>
                  <a:cubicBezTo>
                    <a:pt x="567331" y="716141"/>
                    <a:pt x="584180" y="671463"/>
                    <a:pt x="611422" y="639122"/>
                  </a:cubicBezTo>
                  <a:lnTo>
                    <a:pt x="613761" y="637250"/>
                  </a:lnTo>
                  <a:lnTo>
                    <a:pt x="574078" y="614655"/>
                  </a:lnTo>
                  <a:cubicBezTo>
                    <a:pt x="498190" y="564245"/>
                    <a:pt x="394502" y="476796"/>
                    <a:pt x="287542" y="369837"/>
                  </a:cubicBezTo>
                  <a:cubicBezTo>
                    <a:pt x="144929" y="227224"/>
                    <a:pt x="37003" y="90428"/>
                    <a:pt x="5309" y="17588"/>
                  </a:cubicBezTo>
                  <a:close/>
                </a:path>
              </a:pathLst>
            </a:custGeom>
            <a:solidFill>
              <a:srgbClr val="00CC00"/>
            </a:solidFill>
            <a:ln w="254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83" name="フリーフォーム: 図形 482">
              <a:extLst>
                <a:ext uri="{FF2B5EF4-FFF2-40B4-BE49-F238E27FC236}">
                  <a16:creationId xmlns:a16="http://schemas.microsoft.com/office/drawing/2014/main" id="{8F8C6303-904B-0127-04D3-D74263999EFF}"/>
                </a:ext>
              </a:extLst>
            </p:cNvPr>
            <p:cNvSpPr/>
            <p:nvPr/>
          </p:nvSpPr>
          <p:spPr bwMode="auto">
            <a:xfrm>
              <a:off x="3808552" y="5573938"/>
              <a:ext cx="659260" cy="512960"/>
            </a:xfrm>
            <a:custGeom>
              <a:avLst/>
              <a:gdLst>
                <a:gd name="connsiteX0" fmla="*/ 676283 w 895878"/>
                <a:gd name="connsiteY0" fmla="*/ 480 h 697067"/>
                <a:gd name="connsiteX1" fmla="*/ 698716 w 895878"/>
                <a:gd name="connsiteY1" fmla="*/ 8140 h 697067"/>
                <a:gd name="connsiteX2" fmla="*/ 741043 w 895878"/>
                <a:gd name="connsiteY2" fmla="*/ 80579 h 697067"/>
                <a:gd name="connsiteX3" fmla="*/ 741277 w 895878"/>
                <a:gd name="connsiteY3" fmla="*/ 80758 h 697067"/>
                <a:gd name="connsiteX4" fmla="*/ 774698 w 895878"/>
                <a:gd name="connsiteY4" fmla="*/ 106402 h 697067"/>
                <a:gd name="connsiteX5" fmla="*/ 795365 w 895878"/>
                <a:gd name="connsiteY5" fmla="*/ 150883 h 697067"/>
                <a:gd name="connsiteX6" fmla="*/ 796265 w 895878"/>
                <a:gd name="connsiteY6" fmla="*/ 159746 h 697067"/>
                <a:gd name="connsiteX7" fmla="*/ 808333 w 895878"/>
                <a:gd name="connsiteY7" fmla="*/ 164628 h 697067"/>
                <a:gd name="connsiteX8" fmla="*/ 836967 w 895878"/>
                <a:gd name="connsiteY8" fmla="*/ 198392 h 697067"/>
                <a:gd name="connsiteX9" fmla="*/ 852571 w 895878"/>
                <a:gd name="connsiteY9" fmla="*/ 265228 h 697067"/>
                <a:gd name="connsiteX10" fmla="*/ 895422 w 895878"/>
                <a:gd name="connsiteY10" fmla="*/ 362330 h 697067"/>
                <a:gd name="connsiteX11" fmla="*/ 845614 w 895878"/>
                <a:gd name="connsiteY11" fmla="*/ 470725 h 697067"/>
                <a:gd name="connsiteX12" fmla="*/ 839639 w 895878"/>
                <a:gd name="connsiteY12" fmla="*/ 553771 h 697067"/>
                <a:gd name="connsiteX13" fmla="*/ 752436 w 895878"/>
                <a:gd name="connsiteY13" fmla="*/ 586998 h 697067"/>
                <a:gd name="connsiteX14" fmla="*/ 710079 w 895878"/>
                <a:gd name="connsiteY14" fmla="*/ 685234 h 697067"/>
                <a:gd name="connsiteX15" fmla="*/ 602604 w 895878"/>
                <a:gd name="connsiteY15" fmla="*/ 660997 h 697067"/>
                <a:gd name="connsiteX16" fmla="*/ 449548 w 895878"/>
                <a:gd name="connsiteY16" fmla="*/ 649608 h 697067"/>
                <a:gd name="connsiteX17" fmla="*/ 373435 w 895878"/>
                <a:gd name="connsiteY17" fmla="*/ 611691 h 697067"/>
                <a:gd name="connsiteX18" fmla="*/ 370274 w 895878"/>
                <a:gd name="connsiteY18" fmla="*/ 600710 h 697067"/>
                <a:gd name="connsiteX19" fmla="*/ 329485 w 895878"/>
                <a:gd name="connsiteY19" fmla="*/ 597366 h 697067"/>
                <a:gd name="connsiteX20" fmla="*/ 258995 w 895878"/>
                <a:gd name="connsiteY20" fmla="*/ 523813 h 697067"/>
                <a:gd name="connsiteX21" fmla="*/ 227252 w 895878"/>
                <a:gd name="connsiteY21" fmla="*/ 517396 h 697067"/>
                <a:gd name="connsiteX22" fmla="*/ 52387 w 895878"/>
                <a:gd name="connsiteY22" fmla="*/ 528278 h 697067"/>
                <a:gd name="connsiteX23" fmla="*/ 158411 w 895878"/>
                <a:gd name="connsiteY23" fmla="*/ 475557 h 697067"/>
                <a:gd name="connsiteX24" fmla="*/ 0 w 895878"/>
                <a:gd name="connsiteY24" fmla="*/ 485416 h 697067"/>
                <a:gd name="connsiteX25" fmla="*/ 200761 w 895878"/>
                <a:gd name="connsiteY25" fmla="*/ 385588 h 697067"/>
                <a:gd name="connsiteX26" fmla="*/ 204273 w 895878"/>
                <a:gd name="connsiteY26" fmla="*/ 376726 h 697067"/>
                <a:gd name="connsiteX27" fmla="*/ 172872 w 895878"/>
                <a:gd name="connsiteY27" fmla="*/ 290039 h 697067"/>
                <a:gd name="connsiteX28" fmla="*/ 230218 w 895878"/>
                <a:gd name="connsiteY28" fmla="*/ 212989 h 697067"/>
                <a:gd name="connsiteX29" fmla="*/ 230767 w 895878"/>
                <a:gd name="connsiteY29" fmla="*/ 210958 h 697067"/>
                <a:gd name="connsiteX30" fmla="*/ 256312 w 895878"/>
                <a:gd name="connsiteY30" fmla="*/ 100312 h 697067"/>
                <a:gd name="connsiteX31" fmla="*/ 380582 w 895878"/>
                <a:gd name="connsiteY31" fmla="*/ 75034 h 697067"/>
                <a:gd name="connsiteX32" fmla="*/ 380610 w 895878"/>
                <a:gd name="connsiteY32" fmla="*/ 74992 h 697067"/>
                <a:gd name="connsiteX33" fmla="*/ 405324 w 895878"/>
                <a:gd name="connsiteY33" fmla="*/ 36973 h 697067"/>
                <a:gd name="connsiteX34" fmla="*/ 505876 w 895878"/>
                <a:gd name="connsiteY34" fmla="*/ 48793 h 697067"/>
                <a:gd name="connsiteX35" fmla="*/ 506322 w 895878"/>
                <a:gd name="connsiteY35" fmla="*/ 48077 h 697067"/>
                <a:gd name="connsiteX36" fmla="*/ 525950 w 895878"/>
                <a:gd name="connsiteY36" fmla="*/ 16633 h 697067"/>
                <a:gd name="connsiteX37" fmla="*/ 554697 w 895878"/>
                <a:gd name="connsiteY37" fmla="*/ 875 h 697067"/>
                <a:gd name="connsiteX38" fmla="*/ 588341 w 895878"/>
                <a:gd name="connsiteY38" fmla="*/ 6593 h 697067"/>
                <a:gd name="connsiteX39" fmla="*/ 614466 w 895878"/>
                <a:gd name="connsiteY39" fmla="*/ 33879 h 697067"/>
                <a:gd name="connsiteX40" fmla="*/ 615246 w 895878"/>
                <a:gd name="connsiteY40" fmla="*/ 34693 h 697067"/>
                <a:gd name="connsiteX41" fmla="*/ 676283 w 895878"/>
                <a:gd name="connsiteY41" fmla="*/ 480 h 697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895878" h="697067">
                  <a:moveTo>
                    <a:pt x="676283" y="480"/>
                  </a:moveTo>
                  <a:cubicBezTo>
                    <a:pt x="683871" y="1354"/>
                    <a:pt x="691444" y="3878"/>
                    <a:pt x="698716" y="8140"/>
                  </a:cubicBezTo>
                  <a:cubicBezTo>
                    <a:pt x="720880" y="21128"/>
                    <a:pt x="736774" y="48318"/>
                    <a:pt x="741043" y="80579"/>
                  </a:cubicBezTo>
                  <a:lnTo>
                    <a:pt x="741277" y="80758"/>
                  </a:lnTo>
                  <a:lnTo>
                    <a:pt x="774698" y="106402"/>
                  </a:lnTo>
                  <a:cubicBezTo>
                    <a:pt x="784038" y="118489"/>
                    <a:pt x="791214" y="133685"/>
                    <a:pt x="795365" y="150883"/>
                  </a:cubicBezTo>
                  <a:lnTo>
                    <a:pt x="796265" y="159746"/>
                  </a:lnTo>
                  <a:lnTo>
                    <a:pt x="808333" y="164628"/>
                  </a:lnTo>
                  <a:cubicBezTo>
                    <a:pt x="819407" y="172920"/>
                    <a:pt x="829291" y="184428"/>
                    <a:pt x="836967" y="198392"/>
                  </a:cubicBezTo>
                  <a:cubicBezTo>
                    <a:pt x="848117" y="218663"/>
                    <a:pt x="853672" y="242435"/>
                    <a:pt x="852571" y="265228"/>
                  </a:cubicBezTo>
                  <a:cubicBezTo>
                    <a:pt x="876816" y="289586"/>
                    <a:pt x="892596" y="325355"/>
                    <a:pt x="895422" y="362330"/>
                  </a:cubicBezTo>
                  <a:cubicBezTo>
                    <a:pt x="899179" y="411486"/>
                    <a:pt x="879494" y="454327"/>
                    <a:pt x="845614" y="470725"/>
                  </a:cubicBezTo>
                  <a:cubicBezTo>
                    <a:pt x="853272" y="499983"/>
                    <a:pt x="851086" y="530263"/>
                    <a:pt x="839639" y="553771"/>
                  </a:cubicBezTo>
                  <a:cubicBezTo>
                    <a:pt x="822247" y="589492"/>
                    <a:pt x="786906" y="602953"/>
                    <a:pt x="752436" y="586998"/>
                  </a:cubicBezTo>
                  <a:cubicBezTo>
                    <a:pt x="754143" y="629811"/>
                    <a:pt x="738016" y="667210"/>
                    <a:pt x="710079" y="685234"/>
                  </a:cubicBezTo>
                  <a:cubicBezTo>
                    <a:pt x="677159" y="706471"/>
                    <a:pt x="634271" y="696804"/>
                    <a:pt x="602604" y="660997"/>
                  </a:cubicBezTo>
                  <a:cubicBezTo>
                    <a:pt x="564504" y="713247"/>
                    <a:pt x="495462" y="708115"/>
                    <a:pt x="449548" y="649608"/>
                  </a:cubicBezTo>
                  <a:cubicBezTo>
                    <a:pt x="422998" y="661376"/>
                    <a:pt x="390813" y="645347"/>
                    <a:pt x="373435" y="611691"/>
                  </a:cubicBezTo>
                  <a:lnTo>
                    <a:pt x="370274" y="600710"/>
                  </a:lnTo>
                  <a:lnTo>
                    <a:pt x="329485" y="597366"/>
                  </a:lnTo>
                  <a:cubicBezTo>
                    <a:pt x="300775" y="587164"/>
                    <a:pt x="274948" y="561819"/>
                    <a:pt x="258995" y="523813"/>
                  </a:cubicBezTo>
                  <a:lnTo>
                    <a:pt x="227252" y="517396"/>
                  </a:lnTo>
                  <a:lnTo>
                    <a:pt x="52387" y="528278"/>
                  </a:lnTo>
                  <a:lnTo>
                    <a:pt x="158411" y="475557"/>
                  </a:lnTo>
                  <a:lnTo>
                    <a:pt x="0" y="485416"/>
                  </a:lnTo>
                  <a:lnTo>
                    <a:pt x="200761" y="385588"/>
                  </a:lnTo>
                  <a:lnTo>
                    <a:pt x="204273" y="376726"/>
                  </a:lnTo>
                  <a:cubicBezTo>
                    <a:pt x="182123" y="358979"/>
                    <a:pt x="169788" y="324924"/>
                    <a:pt x="172872" y="290039"/>
                  </a:cubicBezTo>
                  <a:cubicBezTo>
                    <a:pt x="176490" y="249194"/>
                    <a:pt x="200300" y="217199"/>
                    <a:pt x="230218" y="212989"/>
                  </a:cubicBezTo>
                  <a:cubicBezTo>
                    <a:pt x="230396" y="212307"/>
                    <a:pt x="230589" y="211640"/>
                    <a:pt x="230767" y="210958"/>
                  </a:cubicBezTo>
                  <a:cubicBezTo>
                    <a:pt x="226749" y="170735"/>
                    <a:pt x="236119" y="130172"/>
                    <a:pt x="256312" y="100312"/>
                  </a:cubicBezTo>
                  <a:cubicBezTo>
                    <a:pt x="288217" y="53151"/>
                    <a:pt x="339945" y="42640"/>
                    <a:pt x="380582" y="75034"/>
                  </a:cubicBezTo>
                  <a:lnTo>
                    <a:pt x="380610" y="74992"/>
                  </a:lnTo>
                  <a:lnTo>
                    <a:pt x="405324" y="36973"/>
                  </a:lnTo>
                  <a:cubicBezTo>
                    <a:pt x="435217" y="8793"/>
                    <a:pt x="477610" y="10875"/>
                    <a:pt x="505876" y="48793"/>
                  </a:cubicBezTo>
                  <a:lnTo>
                    <a:pt x="506322" y="48077"/>
                  </a:lnTo>
                  <a:lnTo>
                    <a:pt x="525950" y="16633"/>
                  </a:lnTo>
                  <a:cubicBezTo>
                    <a:pt x="534334" y="8403"/>
                    <a:pt x="544163" y="2907"/>
                    <a:pt x="554697" y="875"/>
                  </a:cubicBezTo>
                  <a:cubicBezTo>
                    <a:pt x="566291" y="-1363"/>
                    <a:pt x="577877" y="749"/>
                    <a:pt x="588341" y="6593"/>
                  </a:cubicBezTo>
                  <a:lnTo>
                    <a:pt x="614466" y="33879"/>
                  </a:lnTo>
                  <a:lnTo>
                    <a:pt x="615246" y="34693"/>
                  </a:lnTo>
                  <a:cubicBezTo>
                    <a:pt x="630613" y="10075"/>
                    <a:pt x="653519" y="-2143"/>
                    <a:pt x="676283" y="480"/>
                  </a:cubicBezTo>
                  <a:close/>
                </a:path>
              </a:pathLst>
            </a:custGeom>
            <a:solidFill>
              <a:srgbClr val="FFC000"/>
            </a:solidFill>
            <a:ln w="254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494" name="グループ化 493">
            <a:extLst>
              <a:ext uri="{FF2B5EF4-FFF2-40B4-BE49-F238E27FC236}">
                <a16:creationId xmlns:a16="http://schemas.microsoft.com/office/drawing/2014/main" id="{C365DE5F-20B5-FE86-37AA-E2307EA5009B}"/>
              </a:ext>
            </a:extLst>
          </p:cNvPr>
          <p:cNvGrpSpPr/>
          <p:nvPr/>
        </p:nvGrpSpPr>
        <p:grpSpPr>
          <a:xfrm>
            <a:off x="3600125" y="3870930"/>
            <a:ext cx="2628134" cy="2452915"/>
            <a:chOff x="4640468" y="3264802"/>
            <a:chExt cx="2926510" cy="2731398"/>
          </a:xfrm>
        </p:grpSpPr>
        <p:sp>
          <p:nvSpPr>
            <p:cNvPr id="495" name="月 494">
              <a:extLst>
                <a:ext uri="{FF2B5EF4-FFF2-40B4-BE49-F238E27FC236}">
                  <a16:creationId xmlns:a16="http://schemas.microsoft.com/office/drawing/2014/main" id="{5DBB6BE8-A4D4-AED2-E09F-D3CE514CD6FE}"/>
                </a:ext>
              </a:extLst>
            </p:cNvPr>
            <p:cNvSpPr/>
            <p:nvPr/>
          </p:nvSpPr>
          <p:spPr bwMode="auto">
            <a:xfrm rot="3600000">
              <a:off x="5007851" y="3846471"/>
              <a:ext cx="236838" cy="729757"/>
            </a:xfrm>
            <a:prstGeom prst="moon">
              <a:avLst>
                <a:gd name="adj" fmla="val 27876"/>
              </a:avLst>
            </a:prstGeom>
            <a:solidFill>
              <a:srgbClr val="00CC00"/>
            </a:solidFill>
            <a:ln w="254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96" name="月 495">
              <a:extLst>
                <a:ext uri="{FF2B5EF4-FFF2-40B4-BE49-F238E27FC236}">
                  <a16:creationId xmlns:a16="http://schemas.microsoft.com/office/drawing/2014/main" id="{5D1DAE58-2375-4937-F6FA-199D84B22095}"/>
                </a:ext>
              </a:extLst>
            </p:cNvPr>
            <p:cNvSpPr/>
            <p:nvPr/>
          </p:nvSpPr>
          <p:spPr bwMode="auto">
            <a:xfrm rot="900000">
              <a:off x="4799881" y="3759596"/>
              <a:ext cx="236838" cy="729757"/>
            </a:xfrm>
            <a:prstGeom prst="moon">
              <a:avLst>
                <a:gd name="adj" fmla="val 27876"/>
              </a:avLst>
            </a:prstGeom>
            <a:solidFill>
              <a:srgbClr val="00CC00"/>
            </a:solidFill>
            <a:ln w="254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97" name="フリーフォーム: 図形 496">
              <a:extLst>
                <a:ext uri="{FF2B5EF4-FFF2-40B4-BE49-F238E27FC236}">
                  <a16:creationId xmlns:a16="http://schemas.microsoft.com/office/drawing/2014/main" id="{31877917-607A-AF36-0FC4-2CC6A86FAF45}"/>
                </a:ext>
              </a:extLst>
            </p:cNvPr>
            <p:cNvSpPr/>
            <p:nvPr/>
          </p:nvSpPr>
          <p:spPr bwMode="auto">
            <a:xfrm rot="1800000">
              <a:off x="6540578" y="3264802"/>
              <a:ext cx="475685" cy="2543199"/>
            </a:xfrm>
            <a:custGeom>
              <a:avLst/>
              <a:gdLst>
                <a:gd name="connsiteX0" fmla="*/ 165020 w 475685"/>
                <a:gd name="connsiteY0" fmla="*/ 2521259 h 2543199"/>
                <a:gd name="connsiteX1" fmla="*/ 0 w 475685"/>
                <a:gd name="connsiteY1" fmla="*/ 1913260 h 2543199"/>
                <a:gd name="connsiteX2" fmla="*/ 130086 w 475685"/>
                <a:gd name="connsiteY2" fmla="*/ 1348937 h 2543199"/>
                <a:gd name="connsiteX3" fmla="*/ 144967 w 475685"/>
                <a:gd name="connsiteY3" fmla="*/ 1330332 h 2543199"/>
                <a:gd name="connsiteX4" fmla="*/ 145540 w 475685"/>
                <a:gd name="connsiteY4" fmla="*/ 1321818 h 2543199"/>
                <a:gd name="connsiteX5" fmla="*/ 244577 w 475685"/>
                <a:gd name="connsiteY5" fmla="*/ 822525 h 2543199"/>
                <a:gd name="connsiteX6" fmla="*/ 355042 w 475685"/>
                <a:gd name="connsiteY6" fmla="*/ 471126 h 2543199"/>
                <a:gd name="connsiteX7" fmla="*/ 406009 w 475685"/>
                <a:gd name="connsiteY7" fmla="*/ 346585 h 2543199"/>
                <a:gd name="connsiteX8" fmla="*/ 396271 w 475685"/>
                <a:gd name="connsiteY8" fmla="*/ 346843 h 2543199"/>
                <a:gd name="connsiteX9" fmla="*/ 264845 w 475685"/>
                <a:gd name="connsiteY9" fmla="*/ 211583 h 2543199"/>
                <a:gd name="connsiteX10" fmla="*/ 363996 w 475685"/>
                <a:gd name="connsiteY10" fmla="*/ 0 h 2543199"/>
                <a:gd name="connsiteX11" fmla="*/ 337546 w 475685"/>
                <a:gd name="connsiteY11" fmla="*/ 192102 h 2543199"/>
                <a:gd name="connsiteX12" fmla="*/ 416561 w 475685"/>
                <a:gd name="connsiteY12" fmla="*/ 318848 h 2543199"/>
                <a:gd name="connsiteX13" fmla="*/ 418507 w 475685"/>
                <a:gd name="connsiteY13" fmla="*/ 320134 h 2543199"/>
                <a:gd name="connsiteX14" fmla="*/ 433167 w 475685"/>
                <a:gd name="connsiteY14" fmla="*/ 290274 h 2543199"/>
                <a:gd name="connsiteX15" fmla="*/ 455961 w 475685"/>
                <a:gd name="connsiteY15" fmla="*/ 251279 h 2543199"/>
                <a:gd name="connsiteX16" fmla="*/ 471169 w 475685"/>
                <a:gd name="connsiteY16" fmla="*/ 232696 h 2543199"/>
                <a:gd name="connsiteX17" fmla="*/ 475048 w 475685"/>
                <a:gd name="connsiteY17" fmla="*/ 256393 h 2543199"/>
                <a:gd name="connsiteX18" fmla="*/ 372489 w 475685"/>
                <a:gd name="connsiteY18" fmla="*/ 856799 h 2543199"/>
                <a:gd name="connsiteX19" fmla="*/ 262024 w 475685"/>
                <a:gd name="connsiteY19" fmla="*/ 1208198 h 2543199"/>
                <a:gd name="connsiteX20" fmla="*/ 222444 w 475685"/>
                <a:gd name="connsiteY20" fmla="*/ 1304914 h 2543199"/>
                <a:gd name="connsiteX21" fmla="*/ 222903 w 475685"/>
                <a:gd name="connsiteY21" fmla="*/ 1305262 h 2543199"/>
                <a:gd name="connsiteX22" fmla="*/ 387922 w 475685"/>
                <a:gd name="connsiteY22" fmla="*/ 1913260 h 2543199"/>
                <a:gd name="connsiteX23" fmla="*/ 222903 w 475685"/>
                <a:gd name="connsiteY23" fmla="*/ 2521259 h 2543199"/>
                <a:gd name="connsiteX24" fmla="*/ 193961 w 475685"/>
                <a:gd name="connsiteY24" fmla="*/ 2543199 h 25431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475685" h="2543199">
                  <a:moveTo>
                    <a:pt x="165020" y="2521259"/>
                  </a:moveTo>
                  <a:cubicBezTo>
                    <a:pt x="68045" y="2421087"/>
                    <a:pt x="0" y="2186580"/>
                    <a:pt x="0" y="1913260"/>
                  </a:cubicBezTo>
                  <a:cubicBezTo>
                    <a:pt x="0" y="1674105"/>
                    <a:pt x="52097" y="1464666"/>
                    <a:pt x="130086" y="1348937"/>
                  </a:cubicBezTo>
                  <a:lnTo>
                    <a:pt x="144967" y="1330332"/>
                  </a:lnTo>
                  <a:lnTo>
                    <a:pt x="145540" y="1321818"/>
                  </a:lnTo>
                  <a:cubicBezTo>
                    <a:pt x="156986" y="1199900"/>
                    <a:pt x="191653" y="1020040"/>
                    <a:pt x="244577" y="822525"/>
                  </a:cubicBezTo>
                  <a:cubicBezTo>
                    <a:pt x="279859" y="690849"/>
                    <a:pt x="318246" y="570025"/>
                    <a:pt x="355042" y="471126"/>
                  </a:cubicBezTo>
                  <a:lnTo>
                    <a:pt x="406009" y="346585"/>
                  </a:lnTo>
                  <a:lnTo>
                    <a:pt x="396271" y="346843"/>
                  </a:lnTo>
                  <a:cubicBezTo>
                    <a:pt x="337060" y="334621"/>
                    <a:pt x="284003" y="283085"/>
                    <a:pt x="264845" y="211583"/>
                  </a:cubicBezTo>
                  <a:cubicBezTo>
                    <a:pt x="239299" y="116247"/>
                    <a:pt x="283691" y="21518"/>
                    <a:pt x="363996" y="0"/>
                  </a:cubicBezTo>
                  <a:cubicBezTo>
                    <a:pt x="329148" y="53014"/>
                    <a:pt x="319348" y="124185"/>
                    <a:pt x="337546" y="192102"/>
                  </a:cubicBezTo>
                  <a:cubicBezTo>
                    <a:pt x="351195" y="243041"/>
                    <a:pt x="379398" y="287689"/>
                    <a:pt x="416561" y="318848"/>
                  </a:cubicBezTo>
                  <a:lnTo>
                    <a:pt x="418507" y="320134"/>
                  </a:lnTo>
                  <a:lnTo>
                    <a:pt x="433167" y="290274"/>
                  </a:lnTo>
                  <a:cubicBezTo>
                    <a:pt x="441109" y="275328"/>
                    <a:pt x="448732" y="262272"/>
                    <a:pt x="455961" y="251279"/>
                  </a:cubicBezTo>
                  <a:lnTo>
                    <a:pt x="471169" y="232696"/>
                  </a:lnTo>
                  <a:lnTo>
                    <a:pt x="475048" y="256393"/>
                  </a:lnTo>
                  <a:cubicBezTo>
                    <a:pt x="481162" y="361480"/>
                    <a:pt x="443055" y="593447"/>
                    <a:pt x="372489" y="856799"/>
                  </a:cubicBezTo>
                  <a:cubicBezTo>
                    <a:pt x="337207" y="988475"/>
                    <a:pt x="298820" y="1109300"/>
                    <a:pt x="262024" y="1208198"/>
                  </a:cubicBezTo>
                  <a:lnTo>
                    <a:pt x="222444" y="1304914"/>
                  </a:lnTo>
                  <a:lnTo>
                    <a:pt x="222903" y="1305262"/>
                  </a:lnTo>
                  <a:cubicBezTo>
                    <a:pt x="319878" y="1405433"/>
                    <a:pt x="387922" y="1639940"/>
                    <a:pt x="387922" y="1913260"/>
                  </a:cubicBezTo>
                  <a:cubicBezTo>
                    <a:pt x="387922" y="2186580"/>
                    <a:pt x="319878" y="2421087"/>
                    <a:pt x="222903" y="2521259"/>
                  </a:cubicBezTo>
                  <a:lnTo>
                    <a:pt x="193961" y="2543199"/>
                  </a:lnTo>
                  <a:close/>
                </a:path>
              </a:pathLst>
            </a:custGeom>
            <a:solidFill>
              <a:srgbClr val="00CC00"/>
            </a:solidFill>
            <a:ln w="254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98" name="フリーフォーム: 図形 497">
              <a:extLst>
                <a:ext uri="{FF2B5EF4-FFF2-40B4-BE49-F238E27FC236}">
                  <a16:creationId xmlns:a16="http://schemas.microsoft.com/office/drawing/2014/main" id="{E51C0809-9354-39B6-83D7-CEB5C2E4A5ED}"/>
                </a:ext>
              </a:extLst>
            </p:cNvPr>
            <p:cNvSpPr/>
            <p:nvPr/>
          </p:nvSpPr>
          <p:spPr bwMode="auto">
            <a:xfrm rot="11700000">
              <a:off x="5756840" y="3713945"/>
              <a:ext cx="291596" cy="1154204"/>
            </a:xfrm>
            <a:custGeom>
              <a:avLst/>
              <a:gdLst>
                <a:gd name="connsiteX0" fmla="*/ 177841 w 291596"/>
                <a:gd name="connsiteY0" fmla="*/ 0 h 1154204"/>
                <a:gd name="connsiteX1" fmla="*/ 186524 w 291596"/>
                <a:gd name="connsiteY1" fmla="*/ 16191 h 1154204"/>
                <a:gd name="connsiteX2" fmla="*/ 236032 w 291596"/>
                <a:gd name="connsiteY2" fmla="*/ 464837 h 1154204"/>
                <a:gd name="connsiteX3" fmla="*/ 206534 w 291596"/>
                <a:gd name="connsiteY3" fmla="*/ 840561 h 1154204"/>
                <a:gd name="connsiteX4" fmla="*/ 199698 w 291596"/>
                <a:gd name="connsiteY4" fmla="*/ 865473 h 1154204"/>
                <a:gd name="connsiteX5" fmla="*/ 240232 w 291596"/>
                <a:gd name="connsiteY5" fmla="*/ 869966 h 1154204"/>
                <a:gd name="connsiteX6" fmla="*/ 291596 w 291596"/>
                <a:gd name="connsiteY6" fmla="*/ 901469 h 1154204"/>
                <a:gd name="connsiteX7" fmla="*/ 112005 w 291596"/>
                <a:gd name="connsiteY7" fmla="*/ 974614 h 1154204"/>
                <a:gd name="connsiteX8" fmla="*/ 38860 w 291596"/>
                <a:gd name="connsiteY8" fmla="*/ 1154204 h 1154204"/>
                <a:gd name="connsiteX9" fmla="*/ 58783 w 291596"/>
                <a:gd name="connsiteY9" fmla="*/ 921392 h 1154204"/>
                <a:gd name="connsiteX10" fmla="*/ 116336 w 291596"/>
                <a:gd name="connsiteY10" fmla="*/ 880569 h 1154204"/>
                <a:gd name="connsiteX11" fmla="*/ 157048 w 291596"/>
                <a:gd name="connsiteY11" fmla="*/ 869350 h 1154204"/>
                <a:gd name="connsiteX12" fmla="*/ 149149 w 291596"/>
                <a:gd name="connsiteY12" fmla="*/ 840561 h 1154204"/>
                <a:gd name="connsiteX13" fmla="*/ 119650 w 291596"/>
                <a:gd name="connsiteY13" fmla="*/ 464837 h 1154204"/>
                <a:gd name="connsiteX14" fmla="*/ 169158 w 291596"/>
                <a:gd name="connsiteY14" fmla="*/ 16191 h 1154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91596" h="1154204">
                  <a:moveTo>
                    <a:pt x="177841" y="0"/>
                  </a:moveTo>
                  <a:lnTo>
                    <a:pt x="186524" y="16191"/>
                  </a:lnTo>
                  <a:cubicBezTo>
                    <a:pt x="215618" y="90107"/>
                    <a:pt x="236032" y="263152"/>
                    <a:pt x="236032" y="464837"/>
                  </a:cubicBezTo>
                  <a:cubicBezTo>
                    <a:pt x="236032" y="616101"/>
                    <a:pt x="224549" y="751255"/>
                    <a:pt x="206534" y="840561"/>
                  </a:cubicBezTo>
                  <a:lnTo>
                    <a:pt x="199698" y="865473"/>
                  </a:lnTo>
                  <a:lnTo>
                    <a:pt x="240232" y="869966"/>
                  </a:lnTo>
                  <a:cubicBezTo>
                    <a:pt x="259362" y="876307"/>
                    <a:pt x="276899" y="886772"/>
                    <a:pt x="291596" y="901469"/>
                  </a:cubicBezTo>
                  <a:cubicBezTo>
                    <a:pt x="228260" y="897796"/>
                    <a:pt x="161724" y="924895"/>
                    <a:pt x="112005" y="974614"/>
                  </a:cubicBezTo>
                  <a:cubicBezTo>
                    <a:pt x="62286" y="1024333"/>
                    <a:pt x="35187" y="1090869"/>
                    <a:pt x="38860" y="1154204"/>
                  </a:cubicBezTo>
                  <a:cubicBezTo>
                    <a:pt x="-19928" y="1095417"/>
                    <a:pt x="-11008" y="991183"/>
                    <a:pt x="58783" y="921392"/>
                  </a:cubicBezTo>
                  <a:cubicBezTo>
                    <a:pt x="76231" y="903945"/>
                    <a:pt x="95831" y="890301"/>
                    <a:pt x="116336" y="880569"/>
                  </a:cubicBezTo>
                  <a:lnTo>
                    <a:pt x="157048" y="869350"/>
                  </a:lnTo>
                  <a:lnTo>
                    <a:pt x="149149" y="840561"/>
                  </a:lnTo>
                  <a:cubicBezTo>
                    <a:pt x="131133" y="751255"/>
                    <a:pt x="119650" y="616101"/>
                    <a:pt x="119650" y="464837"/>
                  </a:cubicBezTo>
                  <a:cubicBezTo>
                    <a:pt x="119650" y="263152"/>
                    <a:pt x="140065" y="90107"/>
                    <a:pt x="169158" y="16191"/>
                  </a:cubicBezTo>
                  <a:close/>
                </a:path>
              </a:pathLst>
            </a:custGeom>
            <a:solidFill>
              <a:srgbClr val="00CC00"/>
            </a:solidFill>
            <a:ln w="254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99" name="月 498">
              <a:extLst>
                <a:ext uri="{FF2B5EF4-FFF2-40B4-BE49-F238E27FC236}">
                  <a16:creationId xmlns:a16="http://schemas.microsoft.com/office/drawing/2014/main" id="{6E76E132-CAED-A6C9-E770-85D386E88B96}"/>
                </a:ext>
              </a:extLst>
            </p:cNvPr>
            <p:cNvSpPr/>
            <p:nvPr/>
          </p:nvSpPr>
          <p:spPr bwMode="auto">
            <a:xfrm rot="16200000">
              <a:off x="5491065" y="3717462"/>
              <a:ext cx="1336906" cy="2673813"/>
            </a:xfrm>
            <a:prstGeom prst="moon">
              <a:avLst>
                <a:gd name="adj" fmla="val 71721"/>
              </a:avLst>
            </a:prstGeom>
            <a:solidFill>
              <a:srgbClr val="00CC00"/>
            </a:solidFill>
            <a:ln w="254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00" name="フリーフォーム: 図形 499">
              <a:extLst>
                <a:ext uri="{FF2B5EF4-FFF2-40B4-BE49-F238E27FC236}">
                  <a16:creationId xmlns:a16="http://schemas.microsoft.com/office/drawing/2014/main" id="{7B92581C-5599-FC86-E875-09A786B6D72E}"/>
                </a:ext>
              </a:extLst>
            </p:cNvPr>
            <p:cNvSpPr/>
            <p:nvPr/>
          </p:nvSpPr>
          <p:spPr bwMode="auto">
            <a:xfrm rot="11700000" flipH="1">
              <a:off x="4640468" y="4716806"/>
              <a:ext cx="991440" cy="1091709"/>
            </a:xfrm>
            <a:custGeom>
              <a:avLst/>
              <a:gdLst>
                <a:gd name="connsiteX0" fmla="*/ 106372 w 991440"/>
                <a:gd name="connsiteY0" fmla="*/ 1091709 h 1091709"/>
                <a:gd name="connsiteX1" fmla="*/ 79922 w 991440"/>
                <a:gd name="connsiteY1" fmla="*/ 899606 h 1091709"/>
                <a:gd name="connsiteX2" fmla="*/ 124968 w 991440"/>
                <a:gd name="connsiteY2" fmla="*/ 808250 h 1091709"/>
                <a:gd name="connsiteX3" fmla="*/ 167379 w 991440"/>
                <a:gd name="connsiteY3" fmla="*/ 772797 h 1091709"/>
                <a:gd name="connsiteX4" fmla="*/ 185977 w 991440"/>
                <a:gd name="connsiteY4" fmla="*/ 834734 h 1091709"/>
                <a:gd name="connsiteX5" fmla="*/ 194660 w 991440"/>
                <a:gd name="connsiteY5" fmla="*/ 849528 h 1091709"/>
                <a:gd name="connsiteX6" fmla="*/ 203343 w 991440"/>
                <a:gd name="connsiteY6" fmla="*/ 834734 h 1091709"/>
                <a:gd name="connsiteX7" fmla="*/ 252851 w 991440"/>
                <a:gd name="connsiteY7" fmla="*/ 424764 h 1091709"/>
                <a:gd name="connsiteX8" fmla="*/ 223353 w 991440"/>
                <a:gd name="connsiteY8" fmla="*/ 81431 h 1091709"/>
                <a:gd name="connsiteX9" fmla="*/ 207869 w 991440"/>
                <a:gd name="connsiteY9" fmla="*/ 29867 h 1091709"/>
                <a:gd name="connsiteX10" fmla="*/ 218668 w 991440"/>
                <a:gd name="connsiteY10" fmla="*/ 41867 h 1091709"/>
                <a:gd name="connsiteX11" fmla="*/ 559784 w 991440"/>
                <a:gd name="connsiteY11" fmla="*/ 283875 h 1091709"/>
                <a:gd name="connsiteX12" fmla="*/ 973078 w 991440"/>
                <a:gd name="connsiteY12" fmla="*/ 465323 h 1091709"/>
                <a:gd name="connsiteX13" fmla="*/ 991440 w 991440"/>
                <a:gd name="connsiteY13" fmla="*/ 465899 h 1091709"/>
                <a:gd name="connsiteX14" fmla="*/ 981760 w 991440"/>
                <a:gd name="connsiteY14" fmla="*/ 450284 h 1091709"/>
                <a:gd name="connsiteX15" fmla="*/ 617975 w 991440"/>
                <a:gd name="connsiteY15" fmla="*/ 183085 h 1091709"/>
                <a:gd name="connsiteX16" fmla="*/ 204681 w 991440"/>
                <a:gd name="connsiteY16" fmla="*/ 1637 h 1091709"/>
                <a:gd name="connsiteX17" fmla="*/ 195451 w 991440"/>
                <a:gd name="connsiteY17" fmla="*/ 1348 h 1091709"/>
                <a:gd name="connsiteX18" fmla="*/ 194660 w 991440"/>
                <a:gd name="connsiteY18" fmla="*/ 0 h 1091709"/>
                <a:gd name="connsiteX19" fmla="*/ 193897 w 991440"/>
                <a:gd name="connsiteY19" fmla="*/ 1299 h 1091709"/>
                <a:gd name="connsiteX20" fmla="*/ 186319 w 991440"/>
                <a:gd name="connsiteY20" fmla="*/ 1062 h 1091709"/>
                <a:gd name="connsiteX21" fmla="*/ 190283 w 991440"/>
                <a:gd name="connsiteY21" fmla="*/ 7457 h 1091709"/>
                <a:gd name="connsiteX22" fmla="*/ 185977 w 991440"/>
                <a:gd name="connsiteY22" fmla="*/ 14795 h 1091709"/>
                <a:gd name="connsiteX23" fmla="*/ 136469 w 991440"/>
                <a:gd name="connsiteY23" fmla="*/ 424764 h 1091709"/>
                <a:gd name="connsiteX24" fmla="*/ 150313 w 991440"/>
                <a:gd name="connsiteY24" fmla="*/ 673531 h 1091709"/>
                <a:gd name="connsiteX25" fmla="*/ 162226 w 991440"/>
                <a:gd name="connsiteY25" fmla="*/ 745492 h 1091709"/>
                <a:gd name="connsiteX26" fmla="*/ 138646 w 991440"/>
                <a:gd name="connsiteY26" fmla="*/ 744866 h 1091709"/>
                <a:gd name="connsiteX27" fmla="*/ 7220 w 991440"/>
                <a:gd name="connsiteY27" fmla="*/ 880126 h 1091709"/>
                <a:gd name="connsiteX28" fmla="*/ 17102 w 991440"/>
                <a:gd name="connsiteY28" fmla="*/ 1013599 h 1091709"/>
                <a:gd name="connsiteX29" fmla="*/ 106372 w 991440"/>
                <a:gd name="connsiteY29" fmla="*/ 1091709 h 10917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991440" h="1091709">
                  <a:moveTo>
                    <a:pt x="106372" y="1091709"/>
                  </a:moveTo>
                  <a:cubicBezTo>
                    <a:pt x="71523" y="1038695"/>
                    <a:pt x="61724" y="967523"/>
                    <a:pt x="79922" y="899606"/>
                  </a:cubicBezTo>
                  <a:cubicBezTo>
                    <a:pt x="89021" y="865648"/>
                    <a:pt x="104589" y="834484"/>
                    <a:pt x="124968" y="808250"/>
                  </a:cubicBezTo>
                  <a:lnTo>
                    <a:pt x="167379" y="772797"/>
                  </a:lnTo>
                  <a:lnTo>
                    <a:pt x="185977" y="834734"/>
                  </a:lnTo>
                  <a:lnTo>
                    <a:pt x="194660" y="849528"/>
                  </a:lnTo>
                  <a:lnTo>
                    <a:pt x="203343" y="834734"/>
                  </a:lnTo>
                  <a:cubicBezTo>
                    <a:pt x="232437" y="767189"/>
                    <a:pt x="252851" y="609062"/>
                    <a:pt x="252851" y="424764"/>
                  </a:cubicBezTo>
                  <a:cubicBezTo>
                    <a:pt x="252851" y="286540"/>
                    <a:pt x="241368" y="163038"/>
                    <a:pt x="223353" y="81431"/>
                  </a:cubicBezTo>
                  <a:lnTo>
                    <a:pt x="207869" y="29867"/>
                  </a:lnTo>
                  <a:lnTo>
                    <a:pt x="218668" y="41867"/>
                  </a:lnTo>
                  <a:cubicBezTo>
                    <a:pt x="280926" y="104829"/>
                    <a:pt x="406952" y="195638"/>
                    <a:pt x="559784" y="283875"/>
                  </a:cubicBezTo>
                  <a:cubicBezTo>
                    <a:pt x="734448" y="384717"/>
                    <a:pt x="894516" y="453561"/>
                    <a:pt x="973078" y="465323"/>
                  </a:cubicBezTo>
                  <a:lnTo>
                    <a:pt x="991440" y="465899"/>
                  </a:lnTo>
                  <a:lnTo>
                    <a:pt x="981760" y="450284"/>
                  </a:lnTo>
                  <a:cubicBezTo>
                    <a:pt x="932293" y="388130"/>
                    <a:pt x="792639" y="283927"/>
                    <a:pt x="617975" y="183085"/>
                  </a:cubicBezTo>
                  <a:cubicBezTo>
                    <a:pt x="443311" y="82243"/>
                    <a:pt x="283242" y="13400"/>
                    <a:pt x="204681" y="1637"/>
                  </a:cubicBezTo>
                  <a:lnTo>
                    <a:pt x="195451" y="1348"/>
                  </a:lnTo>
                  <a:lnTo>
                    <a:pt x="194660" y="0"/>
                  </a:lnTo>
                  <a:lnTo>
                    <a:pt x="193897" y="1299"/>
                  </a:lnTo>
                  <a:lnTo>
                    <a:pt x="186319" y="1062"/>
                  </a:lnTo>
                  <a:lnTo>
                    <a:pt x="190283" y="7457"/>
                  </a:lnTo>
                  <a:lnTo>
                    <a:pt x="185977" y="14795"/>
                  </a:lnTo>
                  <a:cubicBezTo>
                    <a:pt x="156883" y="82339"/>
                    <a:pt x="136469" y="240466"/>
                    <a:pt x="136469" y="424764"/>
                  </a:cubicBezTo>
                  <a:cubicBezTo>
                    <a:pt x="136469" y="516913"/>
                    <a:pt x="141573" y="602519"/>
                    <a:pt x="150313" y="673531"/>
                  </a:cubicBezTo>
                  <a:lnTo>
                    <a:pt x="162226" y="745492"/>
                  </a:lnTo>
                  <a:lnTo>
                    <a:pt x="138646" y="744866"/>
                  </a:lnTo>
                  <a:cubicBezTo>
                    <a:pt x="79436" y="757087"/>
                    <a:pt x="26379" y="808624"/>
                    <a:pt x="7220" y="880126"/>
                  </a:cubicBezTo>
                  <a:cubicBezTo>
                    <a:pt x="-5553" y="927794"/>
                    <a:pt x="-841" y="975310"/>
                    <a:pt x="17102" y="1013599"/>
                  </a:cubicBezTo>
                  <a:cubicBezTo>
                    <a:pt x="35045" y="1051888"/>
                    <a:pt x="66219" y="1080950"/>
                    <a:pt x="106372" y="1091709"/>
                  </a:cubicBezTo>
                  <a:close/>
                </a:path>
              </a:pathLst>
            </a:custGeom>
            <a:solidFill>
              <a:srgbClr val="00CC00"/>
            </a:solidFill>
            <a:ln w="254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01" name="フリーフォーム: 図形 500">
              <a:extLst>
                <a:ext uri="{FF2B5EF4-FFF2-40B4-BE49-F238E27FC236}">
                  <a16:creationId xmlns:a16="http://schemas.microsoft.com/office/drawing/2014/main" id="{7065EB5A-4665-D532-85C6-3C61AFB75DE7}"/>
                </a:ext>
              </a:extLst>
            </p:cNvPr>
            <p:cNvSpPr/>
            <p:nvPr/>
          </p:nvSpPr>
          <p:spPr bwMode="auto">
            <a:xfrm rot="16200000">
              <a:off x="5223921" y="4812875"/>
              <a:ext cx="696354" cy="588552"/>
            </a:xfrm>
            <a:custGeom>
              <a:avLst/>
              <a:gdLst>
                <a:gd name="connsiteX0" fmla="*/ 445393 w 445393"/>
                <a:gd name="connsiteY0" fmla="*/ 363033 h 376442"/>
                <a:gd name="connsiteX1" fmla="*/ 130698 w 445393"/>
                <a:gd name="connsiteY1" fmla="*/ 208770 h 376442"/>
                <a:gd name="connsiteX2" fmla="*/ 13298 w 445393"/>
                <a:gd name="connsiteY2" fmla="*/ 63971 h 376442"/>
                <a:gd name="connsiteX3" fmla="*/ 0 w 445393"/>
                <a:gd name="connsiteY3" fmla="*/ 40214 h 376442"/>
                <a:gd name="connsiteX4" fmla="*/ 33180 w 445393"/>
                <a:gd name="connsiteY4" fmla="*/ 0 h 376442"/>
                <a:gd name="connsiteX5" fmla="*/ 50313 w 445393"/>
                <a:gd name="connsiteY5" fmla="*/ 26998 h 376442"/>
                <a:gd name="connsiteX6" fmla="*/ 170805 w 445393"/>
                <a:gd name="connsiteY6" fmla="*/ 168662 h 376442"/>
                <a:gd name="connsiteX7" fmla="*/ 445393 w 445393"/>
                <a:gd name="connsiteY7" fmla="*/ 363033 h 3764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45393" h="376442">
                  <a:moveTo>
                    <a:pt x="445393" y="363033"/>
                  </a:moveTo>
                  <a:cubicBezTo>
                    <a:pt x="401091" y="407335"/>
                    <a:pt x="260197" y="338270"/>
                    <a:pt x="130698" y="208770"/>
                  </a:cubicBezTo>
                  <a:cubicBezTo>
                    <a:pt x="82135" y="160208"/>
                    <a:pt x="42071" y="110043"/>
                    <a:pt x="13298" y="63971"/>
                  </a:cubicBezTo>
                  <a:lnTo>
                    <a:pt x="0" y="40214"/>
                  </a:lnTo>
                  <a:lnTo>
                    <a:pt x="33180" y="0"/>
                  </a:lnTo>
                  <a:lnTo>
                    <a:pt x="50313" y="26998"/>
                  </a:lnTo>
                  <a:cubicBezTo>
                    <a:pt x="83611" y="74038"/>
                    <a:pt x="124678" y="122534"/>
                    <a:pt x="170805" y="168662"/>
                  </a:cubicBezTo>
                  <a:cubicBezTo>
                    <a:pt x="263060" y="260917"/>
                    <a:pt x="364792" y="332929"/>
                    <a:pt x="445393" y="363033"/>
                  </a:cubicBezTo>
                  <a:close/>
                </a:path>
              </a:pathLst>
            </a:custGeom>
            <a:solidFill>
              <a:srgbClr val="FF0000"/>
            </a:solidFill>
            <a:ln w="254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02" name="二等辺三角形 501">
              <a:extLst>
                <a:ext uri="{FF2B5EF4-FFF2-40B4-BE49-F238E27FC236}">
                  <a16:creationId xmlns:a16="http://schemas.microsoft.com/office/drawing/2014/main" id="{DD687AAB-470F-1DBE-66EB-52E6002DE5F7}"/>
                </a:ext>
              </a:extLst>
            </p:cNvPr>
            <p:cNvSpPr/>
            <p:nvPr/>
          </p:nvSpPr>
          <p:spPr bwMode="auto">
            <a:xfrm rot="18900000">
              <a:off x="5279463" y="4809221"/>
              <a:ext cx="249731" cy="158846"/>
            </a:xfrm>
            <a:prstGeom prst="triangle">
              <a:avLst>
                <a:gd name="adj" fmla="val 43218"/>
              </a:avLst>
            </a:prstGeom>
            <a:solidFill>
              <a:srgbClr val="FF0000"/>
            </a:solidFill>
            <a:ln w="254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503" name="グループ化 502">
              <a:extLst>
                <a:ext uri="{FF2B5EF4-FFF2-40B4-BE49-F238E27FC236}">
                  <a16:creationId xmlns:a16="http://schemas.microsoft.com/office/drawing/2014/main" id="{0DF3AFAA-6237-CA1D-F7C1-2389054E6894}"/>
                </a:ext>
              </a:extLst>
            </p:cNvPr>
            <p:cNvGrpSpPr/>
            <p:nvPr/>
          </p:nvGrpSpPr>
          <p:grpSpPr>
            <a:xfrm>
              <a:off x="5309916" y="5307813"/>
              <a:ext cx="340036" cy="489456"/>
              <a:chOff x="5455054" y="1942431"/>
              <a:chExt cx="340036" cy="489456"/>
            </a:xfrm>
            <a:solidFill>
              <a:srgbClr val="FF0000"/>
            </a:solidFill>
          </p:grpSpPr>
          <p:sp>
            <p:nvSpPr>
              <p:cNvPr id="509" name="二等辺三角形 508">
                <a:extLst>
                  <a:ext uri="{FF2B5EF4-FFF2-40B4-BE49-F238E27FC236}">
                    <a16:creationId xmlns:a16="http://schemas.microsoft.com/office/drawing/2014/main" id="{AAB03505-5DC5-8E38-19FB-11FFDCEA57AA}"/>
                  </a:ext>
                </a:extLst>
              </p:cNvPr>
              <p:cNvSpPr/>
              <p:nvPr/>
            </p:nvSpPr>
            <p:spPr bwMode="auto">
              <a:xfrm rot="18900000">
                <a:off x="5556356" y="1942431"/>
                <a:ext cx="238734" cy="481414"/>
              </a:xfrm>
              <a:prstGeom prst="triangle">
                <a:avLst/>
              </a:prstGeom>
              <a:grpFill/>
              <a:ln w="254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10" name="二等辺三角形 509">
                <a:extLst>
                  <a:ext uri="{FF2B5EF4-FFF2-40B4-BE49-F238E27FC236}">
                    <a16:creationId xmlns:a16="http://schemas.microsoft.com/office/drawing/2014/main" id="{C6FA8527-004C-8C1A-D5CA-00E625857C4F}"/>
                  </a:ext>
                </a:extLst>
              </p:cNvPr>
              <p:cNvSpPr/>
              <p:nvPr/>
            </p:nvSpPr>
            <p:spPr bwMode="auto">
              <a:xfrm rot="20700000">
                <a:off x="5457639" y="1991191"/>
                <a:ext cx="243342" cy="440696"/>
              </a:xfrm>
              <a:prstGeom prst="triangle">
                <a:avLst/>
              </a:prstGeom>
              <a:grpFill/>
              <a:ln w="254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11" name="楕円 510">
                <a:extLst>
                  <a:ext uri="{FF2B5EF4-FFF2-40B4-BE49-F238E27FC236}">
                    <a16:creationId xmlns:a16="http://schemas.microsoft.com/office/drawing/2014/main" id="{F0F1E6FC-EE78-3927-98DB-69910B5771DC}"/>
                  </a:ext>
                </a:extLst>
              </p:cNvPr>
              <p:cNvSpPr/>
              <p:nvPr/>
            </p:nvSpPr>
            <p:spPr bwMode="auto">
              <a:xfrm>
                <a:off x="5455054" y="1948341"/>
                <a:ext cx="130056" cy="142563"/>
              </a:xfrm>
              <a:prstGeom prst="ellipse">
                <a:avLst/>
              </a:prstGeom>
              <a:grpFill/>
              <a:ln w="254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504" name="楕円 503">
              <a:extLst>
                <a:ext uri="{FF2B5EF4-FFF2-40B4-BE49-F238E27FC236}">
                  <a16:creationId xmlns:a16="http://schemas.microsoft.com/office/drawing/2014/main" id="{B394F38C-1E8F-3E79-5AD5-A055F6EB1C59}"/>
                </a:ext>
              </a:extLst>
            </p:cNvPr>
            <p:cNvSpPr/>
            <p:nvPr/>
          </p:nvSpPr>
          <p:spPr bwMode="auto">
            <a:xfrm>
              <a:off x="4963340" y="4774917"/>
              <a:ext cx="231653" cy="231653"/>
            </a:xfrm>
            <a:prstGeom prst="ellipse">
              <a:avLst/>
            </a:prstGeom>
            <a:solidFill>
              <a:srgbClr val="FFFFFF"/>
            </a:solidFill>
            <a:ln w="254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05" name="楕円 504">
              <a:extLst>
                <a:ext uri="{FF2B5EF4-FFF2-40B4-BE49-F238E27FC236}">
                  <a16:creationId xmlns:a16="http://schemas.microsoft.com/office/drawing/2014/main" id="{39DAB74E-5FEC-8EE4-4D05-8DF4A05BD73E}"/>
                </a:ext>
              </a:extLst>
            </p:cNvPr>
            <p:cNvSpPr/>
            <p:nvPr/>
          </p:nvSpPr>
          <p:spPr bwMode="auto">
            <a:xfrm>
              <a:off x="5039621" y="4851198"/>
              <a:ext cx="79092" cy="79092"/>
            </a:xfrm>
            <a:prstGeom prst="ellipse">
              <a:avLst/>
            </a:prstGeom>
            <a:solidFill>
              <a:srgbClr val="000000"/>
            </a:solidFill>
            <a:ln w="254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06" name="楕円 505">
              <a:extLst>
                <a:ext uri="{FF2B5EF4-FFF2-40B4-BE49-F238E27FC236}">
                  <a16:creationId xmlns:a16="http://schemas.microsoft.com/office/drawing/2014/main" id="{7CCB3171-412D-3B8B-C643-1291FB7EE980}"/>
                </a:ext>
              </a:extLst>
            </p:cNvPr>
            <p:cNvSpPr/>
            <p:nvPr/>
          </p:nvSpPr>
          <p:spPr bwMode="auto">
            <a:xfrm>
              <a:off x="5151459" y="4558223"/>
              <a:ext cx="231653" cy="231653"/>
            </a:xfrm>
            <a:prstGeom prst="ellipse">
              <a:avLst/>
            </a:prstGeom>
            <a:solidFill>
              <a:srgbClr val="FFFFFF"/>
            </a:solidFill>
            <a:ln w="2540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07" name="楕円 506">
              <a:extLst>
                <a:ext uri="{FF2B5EF4-FFF2-40B4-BE49-F238E27FC236}">
                  <a16:creationId xmlns:a16="http://schemas.microsoft.com/office/drawing/2014/main" id="{C4F558F4-E7B7-CC6D-C923-96561145F502}"/>
                </a:ext>
              </a:extLst>
            </p:cNvPr>
            <p:cNvSpPr/>
            <p:nvPr/>
          </p:nvSpPr>
          <p:spPr bwMode="auto">
            <a:xfrm>
              <a:off x="5227740" y="4634504"/>
              <a:ext cx="79092" cy="79092"/>
            </a:xfrm>
            <a:prstGeom prst="ellipse">
              <a:avLst/>
            </a:prstGeom>
            <a:solidFill>
              <a:srgbClr val="000000"/>
            </a:solidFill>
            <a:ln w="254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08" name="フリーフォーム: 図形 507">
              <a:extLst>
                <a:ext uri="{FF2B5EF4-FFF2-40B4-BE49-F238E27FC236}">
                  <a16:creationId xmlns:a16="http://schemas.microsoft.com/office/drawing/2014/main" id="{7278F795-6C72-7F49-1759-8527664B1C0C}"/>
                </a:ext>
              </a:extLst>
            </p:cNvPr>
            <p:cNvSpPr/>
            <p:nvPr/>
          </p:nvSpPr>
          <p:spPr bwMode="auto">
            <a:xfrm rot="20700000">
              <a:off x="6321531" y="4734685"/>
              <a:ext cx="1245447" cy="1261515"/>
            </a:xfrm>
            <a:custGeom>
              <a:avLst/>
              <a:gdLst>
                <a:gd name="connsiteX0" fmla="*/ 859840 w 1245447"/>
                <a:gd name="connsiteY0" fmla="*/ 0 h 1261515"/>
                <a:gd name="connsiteX1" fmla="*/ 895820 w 1245447"/>
                <a:gd name="connsiteY1" fmla="*/ 4950 h 1261515"/>
                <a:gd name="connsiteX2" fmla="*/ 898560 w 1245447"/>
                <a:gd name="connsiteY2" fmla="*/ 24864 h 1261515"/>
                <a:gd name="connsiteX3" fmla="*/ 899364 w 1245447"/>
                <a:gd name="connsiteY3" fmla="*/ 26646 h 1261515"/>
                <a:gd name="connsiteX4" fmla="*/ 955696 w 1245447"/>
                <a:gd name="connsiteY4" fmla="*/ 633137 h 1261515"/>
                <a:gd name="connsiteX5" fmla="*/ 939944 w 1245447"/>
                <a:gd name="connsiteY5" fmla="*/ 1001153 h 1261515"/>
                <a:gd name="connsiteX6" fmla="*/ 937937 w 1245447"/>
                <a:gd name="connsiteY6" fmla="*/ 1016920 h 1261515"/>
                <a:gd name="connsiteX7" fmla="*/ 940368 w 1245447"/>
                <a:gd name="connsiteY7" fmla="*/ 1013882 h 1261515"/>
                <a:gd name="connsiteX8" fmla="*/ 1066736 w 1245447"/>
                <a:gd name="connsiteY8" fmla="*/ 969792 h 1261515"/>
                <a:gd name="connsiteX9" fmla="*/ 1245447 w 1245447"/>
                <a:gd name="connsiteY9" fmla="*/ 1120327 h 1261515"/>
                <a:gd name="connsiteX10" fmla="*/ 1066736 w 1245447"/>
                <a:gd name="connsiteY10" fmla="*/ 1045059 h 1261515"/>
                <a:gd name="connsiteX11" fmla="*/ 966833 w 1245447"/>
                <a:gd name="connsiteY11" fmla="*/ 1064924 h 1261515"/>
                <a:gd name="connsiteX12" fmla="*/ 929186 w 1245447"/>
                <a:gd name="connsiteY12" fmla="*/ 1085645 h 1261515"/>
                <a:gd name="connsiteX13" fmla="*/ 922132 w 1245447"/>
                <a:gd name="connsiteY13" fmla="*/ 1141050 h 1261515"/>
                <a:gd name="connsiteX14" fmla="*/ 899364 w 1245447"/>
                <a:gd name="connsiteY14" fmla="*/ 1239629 h 1261515"/>
                <a:gd name="connsiteX15" fmla="*/ 889484 w 1245447"/>
                <a:gd name="connsiteY15" fmla="*/ 1261515 h 1261515"/>
                <a:gd name="connsiteX16" fmla="*/ 879604 w 1245447"/>
                <a:gd name="connsiteY16" fmla="*/ 1239629 h 1261515"/>
                <a:gd name="connsiteX17" fmla="*/ 823271 w 1245447"/>
                <a:gd name="connsiteY17" fmla="*/ 633137 h 1261515"/>
                <a:gd name="connsiteX18" fmla="*/ 839024 w 1245447"/>
                <a:gd name="connsiteY18" fmla="*/ 265121 h 1261515"/>
                <a:gd name="connsiteX19" fmla="*/ 841320 w 1245447"/>
                <a:gd name="connsiteY19" fmla="*/ 244266 h 1261515"/>
                <a:gd name="connsiteX20" fmla="*/ 815780 w 1245447"/>
                <a:gd name="connsiteY20" fmla="*/ 294034 h 1261515"/>
                <a:gd name="connsiteX21" fmla="*/ 587536 w 1245447"/>
                <a:gd name="connsiteY21" fmla="*/ 587535 h 1261515"/>
                <a:gd name="connsiteX22" fmla="*/ 40930 w 1245447"/>
                <a:gd name="connsiteY22" fmla="*/ 900769 h 1261515"/>
                <a:gd name="connsiteX23" fmla="*/ 4951 w 1245447"/>
                <a:gd name="connsiteY23" fmla="*/ 895819 h 1261515"/>
                <a:gd name="connsiteX24" fmla="*/ 0 w 1245447"/>
                <a:gd name="connsiteY24" fmla="*/ 859840 h 1261515"/>
                <a:gd name="connsiteX25" fmla="*/ 313234 w 1245447"/>
                <a:gd name="connsiteY25" fmla="*/ 313233 h 1261515"/>
                <a:gd name="connsiteX26" fmla="*/ 859840 w 1245447"/>
                <a:gd name="connsiteY26" fmla="*/ 0 h 12615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245447" h="1261515">
                  <a:moveTo>
                    <a:pt x="859840" y="0"/>
                  </a:moveTo>
                  <a:lnTo>
                    <a:pt x="895820" y="4950"/>
                  </a:lnTo>
                  <a:lnTo>
                    <a:pt x="898560" y="24864"/>
                  </a:lnTo>
                  <a:lnTo>
                    <a:pt x="899364" y="26646"/>
                  </a:lnTo>
                  <a:cubicBezTo>
                    <a:pt x="932468" y="126568"/>
                    <a:pt x="955696" y="360495"/>
                    <a:pt x="955696" y="633137"/>
                  </a:cubicBezTo>
                  <a:cubicBezTo>
                    <a:pt x="955696" y="769458"/>
                    <a:pt x="949889" y="896101"/>
                    <a:pt x="939944" y="1001153"/>
                  </a:cubicBezTo>
                  <a:lnTo>
                    <a:pt x="937937" y="1016920"/>
                  </a:lnTo>
                  <a:lnTo>
                    <a:pt x="940368" y="1013882"/>
                  </a:lnTo>
                  <a:cubicBezTo>
                    <a:pt x="972709" y="986641"/>
                    <a:pt x="1017386" y="969792"/>
                    <a:pt x="1066736" y="969792"/>
                  </a:cubicBezTo>
                  <a:cubicBezTo>
                    <a:pt x="1165435" y="969792"/>
                    <a:pt x="1245447" y="1037189"/>
                    <a:pt x="1245447" y="1120327"/>
                  </a:cubicBezTo>
                  <a:cubicBezTo>
                    <a:pt x="1203259" y="1072945"/>
                    <a:pt x="1137049" y="1045059"/>
                    <a:pt x="1066736" y="1045059"/>
                  </a:cubicBezTo>
                  <a:cubicBezTo>
                    <a:pt x="1031579" y="1045059"/>
                    <a:pt x="997449" y="1052030"/>
                    <a:pt x="966833" y="1064924"/>
                  </a:cubicBezTo>
                  <a:lnTo>
                    <a:pt x="929186" y="1085645"/>
                  </a:lnTo>
                  <a:lnTo>
                    <a:pt x="922132" y="1141050"/>
                  </a:lnTo>
                  <a:cubicBezTo>
                    <a:pt x="915299" y="1181293"/>
                    <a:pt x="907640" y="1214649"/>
                    <a:pt x="899364" y="1239629"/>
                  </a:cubicBezTo>
                  <a:lnTo>
                    <a:pt x="889484" y="1261515"/>
                  </a:lnTo>
                  <a:lnTo>
                    <a:pt x="879604" y="1239629"/>
                  </a:lnTo>
                  <a:cubicBezTo>
                    <a:pt x="846500" y="1139706"/>
                    <a:pt x="823271" y="905780"/>
                    <a:pt x="823271" y="633137"/>
                  </a:cubicBezTo>
                  <a:cubicBezTo>
                    <a:pt x="823271" y="496816"/>
                    <a:pt x="829078" y="370174"/>
                    <a:pt x="839024" y="265121"/>
                  </a:cubicBezTo>
                  <a:lnTo>
                    <a:pt x="841320" y="244266"/>
                  </a:lnTo>
                  <a:lnTo>
                    <a:pt x="815780" y="294034"/>
                  </a:lnTo>
                  <a:cubicBezTo>
                    <a:pt x="761913" y="389102"/>
                    <a:pt x="684169" y="490902"/>
                    <a:pt x="587536" y="587535"/>
                  </a:cubicBezTo>
                  <a:cubicBezTo>
                    <a:pt x="394270" y="780801"/>
                    <a:pt x="180333" y="898509"/>
                    <a:pt x="40930" y="900769"/>
                  </a:cubicBezTo>
                  <a:lnTo>
                    <a:pt x="4951" y="895819"/>
                  </a:lnTo>
                  <a:lnTo>
                    <a:pt x="0" y="859840"/>
                  </a:lnTo>
                  <a:cubicBezTo>
                    <a:pt x="2260" y="720436"/>
                    <a:pt x="119967" y="506499"/>
                    <a:pt x="313234" y="313233"/>
                  </a:cubicBezTo>
                  <a:cubicBezTo>
                    <a:pt x="506500" y="119967"/>
                    <a:pt x="720437" y="2260"/>
                    <a:pt x="859840" y="0"/>
                  </a:cubicBezTo>
                  <a:close/>
                </a:path>
              </a:pathLst>
            </a:custGeom>
            <a:solidFill>
              <a:srgbClr val="00CC00"/>
            </a:solidFill>
            <a:ln w="254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512" name="グループ化 511">
            <a:extLst>
              <a:ext uri="{FF2B5EF4-FFF2-40B4-BE49-F238E27FC236}">
                <a16:creationId xmlns:a16="http://schemas.microsoft.com/office/drawing/2014/main" id="{5CAA3E91-74A5-C750-D1B4-EFC5F383A972}"/>
              </a:ext>
            </a:extLst>
          </p:cNvPr>
          <p:cNvGrpSpPr/>
          <p:nvPr/>
        </p:nvGrpSpPr>
        <p:grpSpPr>
          <a:xfrm>
            <a:off x="6709911" y="3735197"/>
            <a:ext cx="2608574" cy="2958525"/>
            <a:chOff x="7860508" y="3648252"/>
            <a:chExt cx="3403236" cy="3859794"/>
          </a:xfrm>
        </p:grpSpPr>
        <p:sp>
          <p:nvSpPr>
            <p:cNvPr id="513" name="フリーフォーム: 図形 512">
              <a:extLst>
                <a:ext uri="{FF2B5EF4-FFF2-40B4-BE49-F238E27FC236}">
                  <a16:creationId xmlns:a16="http://schemas.microsoft.com/office/drawing/2014/main" id="{39A55FD3-8DEF-52F5-359E-84ED2FB169D6}"/>
                </a:ext>
              </a:extLst>
            </p:cNvPr>
            <p:cNvSpPr/>
            <p:nvPr/>
          </p:nvSpPr>
          <p:spPr bwMode="auto">
            <a:xfrm rot="8100000">
              <a:off x="9444856" y="4964847"/>
              <a:ext cx="475685" cy="2543199"/>
            </a:xfrm>
            <a:custGeom>
              <a:avLst/>
              <a:gdLst>
                <a:gd name="connsiteX0" fmla="*/ 165020 w 475685"/>
                <a:gd name="connsiteY0" fmla="*/ 2521259 h 2543199"/>
                <a:gd name="connsiteX1" fmla="*/ 0 w 475685"/>
                <a:gd name="connsiteY1" fmla="*/ 1913260 h 2543199"/>
                <a:gd name="connsiteX2" fmla="*/ 130086 w 475685"/>
                <a:gd name="connsiteY2" fmla="*/ 1348937 h 2543199"/>
                <a:gd name="connsiteX3" fmla="*/ 144967 w 475685"/>
                <a:gd name="connsiteY3" fmla="*/ 1330332 h 2543199"/>
                <a:gd name="connsiteX4" fmla="*/ 145540 w 475685"/>
                <a:gd name="connsiteY4" fmla="*/ 1321818 h 2543199"/>
                <a:gd name="connsiteX5" fmla="*/ 244577 w 475685"/>
                <a:gd name="connsiteY5" fmla="*/ 822525 h 2543199"/>
                <a:gd name="connsiteX6" fmla="*/ 355042 w 475685"/>
                <a:gd name="connsiteY6" fmla="*/ 471126 h 2543199"/>
                <a:gd name="connsiteX7" fmla="*/ 406009 w 475685"/>
                <a:gd name="connsiteY7" fmla="*/ 346585 h 2543199"/>
                <a:gd name="connsiteX8" fmla="*/ 396271 w 475685"/>
                <a:gd name="connsiteY8" fmla="*/ 346843 h 2543199"/>
                <a:gd name="connsiteX9" fmla="*/ 264845 w 475685"/>
                <a:gd name="connsiteY9" fmla="*/ 211583 h 2543199"/>
                <a:gd name="connsiteX10" fmla="*/ 363996 w 475685"/>
                <a:gd name="connsiteY10" fmla="*/ 0 h 2543199"/>
                <a:gd name="connsiteX11" fmla="*/ 337546 w 475685"/>
                <a:gd name="connsiteY11" fmla="*/ 192102 h 2543199"/>
                <a:gd name="connsiteX12" fmla="*/ 416561 w 475685"/>
                <a:gd name="connsiteY12" fmla="*/ 318848 h 2543199"/>
                <a:gd name="connsiteX13" fmla="*/ 418507 w 475685"/>
                <a:gd name="connsiteY13" fmla="*/ 320134 h 2543199"/>
                <a:gd name="connsiteX14" fmla="*/ 433167 w 475685"/>
                <a:gd name="connsiteY14" fmla="*/ 290274 h 2543199"/>
                <a:gd name="connsiteX15" fmla="*/ 455961 w 475685"/>
                <a:gd name="connsiteY15" fmla="*/ 251279 h 2543199"/>
                <a:gd name="connsiteX16" fmla="*/ 471169 w 475685"/>
                <a:gd name="connsiteY16" fmla="*/ 232696 h 2543199"/>
                <a:gd name="connsiteX17" fmla="*/ 475048 w 475685"/>
                <a:gd name="connsiteY17" fmla="*/ 256393 h 2543199"/>
                <a:gd name="connsiteX18" fmla="*/ 372489 w 475685"/>
                <a:gd name="connsiteY18" fmla="*/ 856799 h 2543199"/>
                <a:gd name="connsiteX19" fmla="*/ 262024 w 475685"/>
                <a:gd name="connsiteY19" fmla="*/ 1208198 h 2543199"/>
                <a:gd name="connsiteX20" fmla="*/ 222444 w 475685"/>
                <a:gd name="connsiteY20" fmla="*/ 1304914 h 2543199"/>
                <a:gd name="connsiteX21" fmla="*/ 222903 w 475685"/>
                <a:gd name="connsiteY21" fmla="*/ 1305262 h 2543199"/>
                <a:gd name="connsiteX22" fmla="*/ 387922 w 475685"/>
                <a:gd name="connsiteY22" fmla="*/ 1913260 h 2543199"/>
                <a:gd name="connsiteX23" fmla="*/ 222903 w 475685"/>
                <a:gd name="connsiteY23" fmla="*/ 2521259 h 2543199"/>
                <a:gd name="connsiteX24" fmla="*/ 193961 w 475685"/>
                <a:gd name="connsiteY24" fmla="*/ 2543199 h 25431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475685" h="2543199">
                  <a:moveTo>
                    <a:pt x="165020" y="2521259"/>
                  </a:moveTo>
                  <a:cubicBezTo>
                    <a:pt x="68045" y="2421087"/>
                    <a:pt x="0" y="2186580"/>
                    <a:pt x="0" y="1913260"/>
                  </a:cubicBezTo>
                  <a:cubicBezTo>
                    <a:pt x="0" y="1674105"/>
                    <a:pt x="52097" y="1464666"/>
                    <a:pt x="130086" y="1348937"/>
                  </a:cubicBezTo>
                  <a:lnTo>
                    <a:pt x="144967" y="1330332"/>
                  </a:lnTo>
                  <a:lnTo>
                    <a:pt x="145540" y="1321818"/>
                  </a:lnTo>
                  <a:cubicBezTo>
                    <a:pt x="156986" y="1199900"/>
                    <a:pt x="191653" y="1020040"/>
                    <a:pt x="244577" y="822525"/>
                  </a:cubicBezTo>
                  <a:cubicBezTo>
                    <a:pt x="279859" y="690849"/>
                    <a:pt x="318246" y="570025"/>
                    <a:pt x="355042" y="471126"/>
                  </a:cubicBezTo>
                  <a:lnTo>
                    <a:pt x="406009" y="346585"/>
                  </a:lnTo>
                  <a:lnTo>
                    <a:pt x="396271" y="346843"/>
                  </a:lnTo>
                  <a:cubicBezTo>
                    <a:pt x="337060" y="334621"/>
                    <a:pt x="284003" y="283085"/>
                    <a:pt x="264845" y="211583"/>
                  </a:cubicBezTo>
                  <a:cubicBezTo>
                    <a:pt x="239299" y="116247"/>
                    <a:pt x="283691" y="21518"/>
                    <a:pt x="363996" y="0"/>
                  </a:cubicBezTo>
                  <a:cubicBezTo>
                    <a:pt x="329148" y="53014"/>
                    <a:pt x="319348" y="124185"/>
                    <a:pt x="337546" y="192102"/>
                  </a:cubicBezTo>
                  <a:cubicBezTo>
                    <a:pt x="351195" y="243041"/>
                    <a:pt x="379398" y="287689"/>
                    <a:pt x="416561" y="318848"/>
                  </a:cubicBezTo>
                  <a:lnTo>
                    <a:pt x="418507" y="320134"/>
                  </a:lnTo>
                  <a:lnTo>
                    <a:pt x="433167" y="290274"/>
                  </a:lnTo>
                  <a:cubicBezTo>
                    <a:pt x="441109" y="275328"/>
                    <a:pt x="448732" y="262272"/>
                    <a:pt x="455961" y="251279"/>
                  </a:cubicBezTo>
                  <a:lnTo>
                    <a:pt x="471169" y="232696"/>
                  </a:lnTo>
                  <a:lnTo>
                    <a:pt x="475048" y="256393"/>
                  </a:lnTo>
                  <a:cubicBezTo>
                    <a:pt x="481162" y="361480"/>
                    <a:pt x="443055" y="593447"/>
                    <a:pt x="372489" y="856799"/>
                  </a:cubicBezTo>
                  <a:cubicBezTo>
                    <a:pt x="337207" y="988475"/>
                    <a:pt x="298820" y="1109300"/>
                    <a:pt x="262024" y="1208198"/>
                  </a:cubicBezTo>
                  <a:lnTo>
                    <a:pt x="222444" y="1304914"/>
                  </a:lnTo>
                  <a:lnTo>
                    <a:pt x="222903" y="1305262"/>
                  </a:lnTo>
                  <a:cubicBezTo>
                    <a:pt x="319878" y="1405433"/>
                    <a:pt x="387922" y="1639940"/>
                    <a:pt x="387922" y="1913260"/>
                  </a:cubicBezTo>
                  <a:cubicBezTo>
                    <a:pt x="387922" y="2186580"/>
                    <a:pt x="319878" y="2421087"/>
                    <a:pt x="222903" y="2521259"/>
                  </a:cubicBezTo>
                  <a:lnTo>
                    <a:pt x="193961" y="2543199"/>
                  </a:lnTo>
                  <a:close/>
                </a:path>
              </a:pathLst>
            </a:custGeom>
            <a:solidFill>
              <a:srgbClr val="00CC00"/>
            </a:solidFill>
            <a:ln w="254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14" name="フリーフォーム: 図形 513">
              <a:extLst>
                <a:ext uri="{FF2B5EF4-FFF2-40B4-BE49-F238E27FC236}">
                  <a16:creationId xmlns:a16="http://schemas.microsoft.com/office/drawing/2014/main" id="{C2FDAC62-0789-0AF2-2156-B652FBFDECD7}"/>
                </a:ext>
              </a:extLst>
            </p:cNvPr>
            <p:cNvSpPr/>
            <p:nvPr/>
          </p:nvSpPr>
          <p:spPr bwMode="auto">
            <a:xfrm rot="1800000">
              <a:off x="7860508" y="5131180"/>
              <a:ext cx="717866" cy="944201"/>
            </a:xfrm>
            <a:custGeom>
              <a:avLst/>
              <a:gdLst>
                <a:gd name="connsiteX0" fmla="*/ 0 w 717866"/>
                <a:gd name="connsiteY0" fmla="*/ 0 h 944201"/>
                <a:gd name="connsiteX1" fmla="*/ 17588 w 717866"/>
                <a:gd name="connsiteY1" fmla="*/ 5309 h 944201"/>
                <a:gd name="connsiteX2" fmla="*/ 369837 w 717866"/>
                <a:gd name="connsiteY2" fmla="*/ 287542 h 944201"/>
                <a:gd name="connsiteX3" fmla="*/ 614655 w 717866"/>
                <a:gd name="connsiteY3" fmla="*/ 574078 h 944201"/>
                <a:gd name="connsiteX4" fmla="*/ 639084 w 717866"/>
                <a:gd name="connsiteY4" fmla="*/ 616982 h 944201"/>
                <a:gd name="connsiteX5" fmla="*/ 659271 w 717866"/>
                <a:gd name="connsiteY5" fmla="*/ 600823 h 944201"/>
                <a:gd name="connsiteX6" fmla="*/ 717866 w 717866"/>
                <a:gd name="connsiteY6" fmla="*/ 586779 h 944201"/>
                <a:gd name="connsiteX7" fmla="*/ 642598 w 717866"/>
                <a:gd name="connsiteY7" fmla="*/ 765490 h 944201"/>
                <a:gd name="connsiteX8" fmla="*/ 717866 w 717866"/>
                <a:gd name="connsiteY8" fmla="*/ 944201 h 944201"/>
                <a:gd name="connsiteX9" fmla="*/ 567331 w 717866"/>
                <a:gd name="connsiteY9" fmla="*/ 765490 h 944201"/>
                <a:gd name="connsiteX10" fmla="*/ 611422 w 717866"/>
                <a:gd name="connsiteY10" fmla="*/ 639122 h 944201"/>
                <a:gd name="connsiteX11" fmla="*/ 613761 w 717866"/>
                <a:gd name="connsiteY11" fmla="*/ 637250 h 944201"/>
                <a:gd name="connsiteX12" fmla="*/ 574078 w 717866"/>
                <a:gd name="connsiteY12" fmla="*/ 614655 h 944201"/>
                <a:gd name="connsiteX13" fmla="*/ 287542 w 717866"/>
                <a:gd name="connsiteY13" fmla="*/ 369837 h 944201"/>
                <a:gd name="connsiteX14" fmla="*/ 5309 w 717866"/>
                <a:gd name="connsiteY14" fmla="*/ 17588 h 9442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717866" h="944201">
                  <a:moveTo>
                    <a:pt x="0" y="0"/>
                  </a:moveTo>
                  <a:lnTo>
                    <a:pt x="17588" y="5309"/>
                  </a:lnTo>
                  <a:cubicBezTo>
                    <a:pt x="90428" y="37003"/>
                    <a:pt x="227224" y="144930"/>
                    <a:pt x="369837" y="287542"/>
                  </a:cubicBezTo>
                  <a:cubicBezTo>
                    <a:pt x="476796" y="394502"/>
                    <a:pt x="564245" y="498190"/>
                    <a:pt x="614655" y="574078"/>
                  </a:cubicBezTo>
                  <a:lnTo>
                    <a:pt x="639084" y="616982"/>
                  </a:lnTo>
                  <a:lnTo>
                    <a:pt x="659271" y="600823"/>
                  </a:lnTo>
                  <a:cubicBezTo>
                    <a:pt x="677281" y="591780"/>
                    <a:pt x="697082" y="586779"/>
                    <a:pt x="717866" y="586779"/>
                  </a:cubicBezTo>
                  <a:cubicBezTo>
                    <a:pt x="670484" y="628967"/>
                    <a:pt x="642598" y="695177"/>
                    <a:pt x="642598" y="765490"/>
                  </a:cubicBezTo>
                  <a:cubicBezTo>
                    <a:pt x="642598" y="835803"/>
                    <a:pt x="670484" y="902013"/>
                    <a:pt x="717866" y="944201"/>
                  </a:cubicBezTo>
                  <a:cubicBezTo>
                    <a:pt x="634728" y="944201"/>
                    <a:pt x="567331" y="864189"/>
                    <a:pt x="567331" y="765490"/>
                  </a:cubicBezTo>
                  <a:cubicBezTo>
                    <a:pt x="567331" y="716141"/>
                    <a:pt x="584180" y="671463"/>
                    <a:pt x="611422" y="639122"/>
                  </a:cubicBezTo>
                  <a:lnTo>
                    <a:pt x="613761" y="637250"/>
                  </a:lnTo>
                  <a:lnTo>
                    <a:pt x="574078" y="614655"/>
                  </a:lnTo>
                  <a:cubicBezTo>
                    <a:pt x="498190" y="564245"/>
                    <a:pt x="394502" y="476796"/>
                    <a:pt x="287542" y="369837"/>
                  </a:cubicBezTo>
                  <a:cubicBezTo>
                    <a:pt x="144929" y="227224"/>
                    <a:pt x="37003" y="90428"/>
                    <a:pt x="5309" y="17588"/>
                  </a:cubicBezTo>
                  <a:close/>
                </a:path>
              </a:pathLst>
            </a:custGeom>
            <a:solidFill>
              <a:srgbClr val="00CC00"/>
            </a:solidFill>
            <a:ln w="254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515" name="グループ化 514">
              <a:extLst>
                <a:ext uri="{FF2B5EF4-FFF2-40B4-BE49-F238E27FC236}">
                  <a16:creationId xmlns:a16="http://schemas.microsoft.com/office/drawing/2014/main" id="{C37717FB-BE60-E2FD-D0DE-5EAAE38A1DD9}"/>
                </a:ext>
              </a:extLst>
            </p:cNvPr>
            <p:cNvGrpSpPr/>
            <p:nvPr/>
          </p:nvGrpSpPr>
          <p:grpSpPr>
            <a:xfrm rot="20700000">
              <a:off x="8543496" y="4094517"/>
              <a:ext cx="1822133" cy="1019643"/>
              <a:chOff x="8750305" y="4323084"/>
              <a:chExt cx="1822133" cy="1019643"/>
            </a:xfrm>
          </p:grpSpPr>
          <p:sp>
            <p:nvSpPr>
              <p:cNvPr id="531" name="月 530">
                <a:extLst>
                  <a:ext uri="{FF2B5EF4-FFF2-40B4-BE49-F238E27FC236}">
                    <a16:creationId xmlns:a16="http://schemas.microsoft.com/office/drawing/2014/main" id="{6CBE032D-5619-F244-3A85-095B20B3E666}"/>
                  </a:ext>
                </a:extLst>
              </p:cNvPr>
              <p:cNvSpPr/>
              <p:nvPr/>
            </p:nvSpPr>
            <p:spPr bwMode="auto">
              <a:xfrm rot="16200000">
                <a:off x="9231559" y="4085670"/>
                <a:ext cx="775803" cy="1738312"/>
              </a:xfrm>
              <a:prstGeom prst="moon">
                <a:avLst>
                  <a:gd name="adj" fmla="val 79642"/>
                </a:avLst>
              </a:prstGeom>
              <a:solidFill>
                <a:srgbClr val="FFFF99"/>
              </a:solidFill>
              <a:ln w="254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32" name="月 531">
                <a:extLst>
                  <a:ext uri="{FF2B5EF4-FFF2-40B4-BE49-F238E27FC236}">
                    <a16:creationId xmlns:a16="http://schemas.microsoft.com/office/drawing/2014/main" id="{3E48B9BB-909F-A843-6243-1B7FAF2DD43F}"/>
                  </a:ext>
                </a:extLst>
              </p:cNvPr>
              <p:cNvSpPr/>
              <p:nvPr/>
            </p:nvSpPr>
            <p:spPr bwMode="auto">
              <a:xfrm rot="15300000">
                <a:off x="9315380" y="3841830"/>
                <a:ext cx="775803" cy="1738312"/>
              </a:xfrm>
              <a:prstGeom prst="moon">
                <a:avLst>
                  <a:gd name="adj" fmla="val 79642"/>
                </a:avLst>
              </a:prstGeom>
              <a:solidFill>
                <a:srgbClr val="00CC00"/>
              </a:solidFill>
              <a:ln w="254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516" name="月 515">
              <a:extLst>
                <a:ext uri="{FF2B5EF4-FFF2-40B4-BE49-F238E27FC236}">
                  <a16:creationId xmlns:a16="http://schemas.microsoft.com/office/drawing/2014/main" id="{034C7E5E-B281-DCE8-8DB0-1DEB8A11E6F2}"/>
                </a:ext>
              </a:extLst>
            </p:cNvPr>
            <p:cNvSpPr/>
            <p:nvPr/>
          </p:nvSpPr>
          <p:spPr bwMode="auto">
            <a:xfrm rot="8100000">
              <a:off x="8592404" y="3648252"/>
              <a:ext cx="168308" cy="990372"/>
            </a:xfrm>
            <a:prstGeom prst="moon">
              <a:avLst>
                <a:gd name="adj" fmla="val 27876"/>
              </a:avLst>
            </a:prstGeom>
            <a:solidFill>
              <a:srgbClr val="00CC00"/>
            </a:solidFill>
            <a:ln w="254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17" name="月 516">
              <a:extLst>
                <a:ext uri="{FF2B5EF4-FFF2-40B4-BE49-F238E27FC236}">
                  <a16:creationId xmlns:a16="http://schemas.microsoft.com/office/drawing/2014/main" id="{8734F7B8-EF8C-E816-4F51-27A79E0946CD}"/>
                </a:ext>
              </a:extLst>
            </p:cNvPr>
            <p:cNvSpPr/>
            <p:nvPr/>
          </p:nvSpPr>
          <p:spPr bwMode="auto">
            <a:xfrm rot="7200000">
              <a:off x="8614747" y="3527296"/>
              <a:ext cx="168308" cy="990372"/>
            </a:xfrm>
            <a:prstGeom prst="moon">
              <a:avLst>
                <a:gd name="adj" fmla="val 27876"/>
              </a:avLst>
            </a:prstGeom>
            <a:solidFill>
              <a:srgbClr val="00CC00"/>
            </a:solidFill>
            <a:ln w="254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18" name="月 517">
              <a:extLst>
                <a:ext uri="{FF2B5EF4-FFF2-40B4-BE49-F238E27FC236}">
                  <a16:creationId xmlns:a16="http://schemas.microsoft.com/office/drawing/2014/main" id="{225280C0-0F78-4042-3E78-C4E21482D951}"/>
                </a:ext>
              </a:extLst>
            </p:cNvPr>
            <p:cNvSpPr/>
            <p:nvPr/>
          </p:nvSpPr>
          <p:spPr bwMode="auto">
            <a:xfrm rot="18900000">
              <a:off x="8090839" y="3745859"/>
              <a:ext cx="1336906" cy="2673813"/>
            </a:xfrm>
            <a:prstGeom prst="moon">
              <a:avLst>
                <a:gd name="adj" fmla="val 71721"/>
              </a:avLst>
            </a:prstGeom>
            <a:solidFill>
              <a:srgbClr val="00CC00"/>
            </a:solidFill>
            <a:ln w="254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19" name="フリーフォーム: 図形 518">
              <a:extLst>
                <a:ext uri="{FF2B5EF4-FFF2-40B4-BE49-F238E27FC236}">
                  <a16:creationId xmlns:a16="http://schemas.microsoft.com/office/drawing/2014/main" id="{617E7942-567D-915B-1A48-D1C422AC0A84}"/>
                </a:ext>
              </a:extLst>
            </p:cNvPr>
            <p:cNvSpPr/>
            <p:nvPr/>
          </p:nvSpPr>
          <p:spPr bwMode="auto">
            <a:xfrm rot="18900000">
              <a:off x="7958585" y="4261796"/>
              <a:ext cx="134754" cy="289204"/>
            </a:xfrm>
            <a:custGeom>
              <a:avLst/>
              <a:gdLst>
                <a:gd name="connsiteX0" fmla="*/ 73974 w 134754"/>
                <a:gd name="connsiteY0" fmla="*/ 0 h 289204"/>
                <a:gd name="connsiteX1" fmla="*/ 88947 w 134754"/>
                <a:gd name="connsiteY1" fmla="*/ 17250 h 289204"/>
                <a:gd name="connsiteX2" fmla="*/ 69921 w 134754"/>
                <a:gd name="connsiteY2" fmla="*/ 289204 h 289204"/>
                <a:gd name="connsiteX3" fmla="*/ 17999 w 134754"/>
                <a:gd name="connsiteY3" fmla="*/ 68999 h 289204"/>
                <a:gd name="connsiteX4" fmla="*/ 0 w 134754"/>
                <a:gd name="connsiteY4" fmla="*/ 48828 h 289204"/>
                <a:gd name="connsiteX5" fmla="*/ 27721 w 134754"/>
                <a:gd name="connsiteY5" fmla="*/ 28099 h 289204"/>
                <a:gd name="connsiteX6" fmla="*/ 73974 w 134754"/>
                <a:gd name="connsiteY6" fmla="*/ 0 h 289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4754" h="289204">
                  <a:moveTo>
                    <a:pt x="73974" y="0"/>
                  </a:moveTo>
                  <a:lnTo>
                    <a:pt x="88947" y="17250"/>
                  </a:lnTo>
                  <a:cubicBezTo>
                    <a:pt x="156806" y="110286"/>
                    <a:pt x="148288" y="232045"/>
                    <a:pt x="69921" y="289204"/>
                  </a:cubicBezTo>
                  <a:cubicBezTo>
                    <a:pt x="85577" y="216860"/>
                    <a:pt x="66341" y="135277"/>
                    <a:pt x="17999" y="68999"/>
                  </a:cubicBezTo>
                  <a:lnTo>
                    <a:pt x="0" y="48828"/>
                  </a:lnTo>
                  <a:lnTo>
                    <a:pt x="27721" y="28099"/>
                  </a:lnTo>
                  <a:lnTo>
                    <a:pt x="73974" y="0"/>
                  </a:lnTo>
                  <a:close/>
                </a:path>
              </a:pathLst>
            </a:custGeom>
            <a:solidFill>
              <a:srgbClr val="FF0000"/>
            </a:solidFill>
            <a:ln w="254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20" name="月 519">
              <a:extLst>
                <a:ext uri="{FF2B5EF4-FFF2-40B4-BE49-F238E27FC236}">
                  <a16:creationId xmlns:a16="http://schemas.microsoft.com/office/drawing/2014/main" id="{DDF06600-77C6-CC4A-8121-741E0928D374}"/>
                </a:ext>
              </a:extLst>
            </p:cNvPr>
            <p:cNvSpPr/>
            <p:nvPr/>
          </p:nvSpPr>
          <p:spPr bwMode="auto">
            <a:xfrm rot="16200000">
              <a:off x="9231559" y="4169489"/>
              <a:ext cx="775803" cy="1738312"/>
            </a:xfrm>
            <a:prstGeom prst="moon">
              <a:avLst>
                <a:gd name="adj" fmla="val 79642"/>
              </a:avLst>
            </a:prstGeom>
            <a:solidFill>
              <a:srgbClr val="FFFF99"/>
            </a:solidFill>
            <a:ln w="254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21" name="月 520">
              <a:extLst>
                <a:ext uri="{FF2B5EF4-FFF2-40B4-BE49-F238E27FC236}">
                  <a16:creationId xmlns:a16="http://schemas.microsoft.com/office/drawing/2014/main" id="{01D46DA3-9B56-06F2-79E4-9E82E90CEB94}"/>
                </a:ext>
              </a:extLst>
            </p:cNvPr>
            <p:cNvSpPr/>
            <p:nvPr/>
          </p:nvSpPr>
          <p:spPr bwMode="auto">
            <a:xfrm rot="15300000">
              <a:off x="9315380" y="3925649"/>
              <a:ext cx="775803" cy="1738312"/>
            </a:xfrm>
            <a:prstGeom prst="moon">
              <a:avLst>
                <a:gd name="adj" fmla="val 79642"/>
              </a:avLst>
            </a:prstGeom>
            <a:solidFill>
              <a:srgbClr val="00CC00"/>
            </a:solidFill>
            <a:ln w="254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522" name="グループ化 521">
              <a:extLst>
                <a:ext uri="{FF2B5EF4-FFF2-40B4-BE49-F238E27FC236}">
                  <a16:creationId xmlns:a16="http://schemas.microsoft.com/office/drawing/2014/main" id="{2F0D408E-A269-9E93-5E87-98E72E7E7C7B}"/>
                </a:ext>
              </a:extLst>
            </p:cNvPr>
            <p:cNvGrpSpPr/>
            <p:nvPr/>
          </p:nvGrpSpPr>
          <p:grpSpPr>
            <a:xfrm>
              <a:off x="7958423" y="4410443"/>
              <a:ext cx="1084624" cy="671007"/>
              <a:chOff x="7958423" y="4410443"/>
              <a:chExt cx="1084624" cy="671007"/>
            </a:xfrm>
          </p:grpSpPr>
          <p:sp>
            <p:nvSpPr>
              <p:cNvPr id="527" name="二等辺三角形 526">
                <a:extLst>
                  <a:ext uri="{FF2B5EF4-FFF2-40B4-BE49-F238E27FC236}">
                    <a16:creationId xmlns:a16="http://schemas.microsoft.com/office/drawing/2014/main" id="{5E56635E-8652-DEFD-8CA3-6CE0C5DB8529}"/>
                  </a:ext>
                </a:extLst>
              </p:cNvPr>
              <p:cNvSpPr/>
              <p:nvPr/>
            </p:nvSpPr>
            <p:spPr bwMode="auto">
              <a:xfrm rot="18900000">
                <a:off x="8804313" y="4591994"/>
                <a:ext cx="238734" cy="481414"/>
              </a:xfrm>
              <a:prstGeom prst="triangle">
                <a:avLst/>
              </a:prstGeom>
              <a:solidFill>
                <a:srgbClr val="FF0000"/>
              </a:solidFill>
              <a:ln w="254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28" name="二等辺三角形 527">
                <a:extLst>
                  <a:ext uri="{FF2B5EF4-FFF2-40B4-BE49-F238E27FC236}">
                    <a16:creationId xmlns:a16="http://schemas.microsoft.com/office/drawing/2014/main" id="{19A4FE8E-D4FC-F62C-761E-DD5C99EA70BB}"/>
                  </a:ext>
                </a:extLst>
              </p:cNvPr>
              <p:cNvSpPr/>
              <p:nvPr/>
            </p:nvSpPr>
            <p:spPr bwMode="auto">
              <a:xfrm rot="20700000">
                <a:off x="8705596" y="4640754"/>
                <a:ext cx="243342" cy="440696"/>
              </a:xfrm>
              <a:prstGeom prst="triangle">
                <a:avLst/>
              </a:prstGeom>
              <a:solidFill>
                <a:srgbClr val="FF0000"/>
              </a:solidFill>
              <a:ln w="254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29" name="フリーフォーム: 図形 528">
                <a:extLst>
                  <a:ext uri="{FF2B5EF4-FFF2-40B4-BE49-F238E27FC236}">
                    <a16:creationId xmlns:a16="http://schemas.microsoft.com/office/drawing/2014/main" id="{E187232F-B343-BC24-EF50-364D6A4EC9D8}"/>
                  </a:ext>
                </a:extLst>
              </p:cNvPr>
              <p:cNvSpPr/>
              <p:nvPr/>
            </p:nvSpPr>
            <p:spPr bwMode="auto">
              <a:xfrm rot="18900000">
                <a:off x="7958423" y="4410443"/>
                <a:ext cx="696354" cy="588552"/>
              </a:xfrm>
              <a:custGeom>
                <a:avLst/>
                <a:gdLst>
                  <a:gd name="connsiteX0" fmla="*/ 445393 w 445393"/>
                  <a:gd name="connsiteY0" fmla="*/ 363033 h 376442"/>
                  <a:gd name="connsiteX1" fmla="*/ 130698 w 445393"/>
                  <a:gd name="connsiteY1" fmla="*/ 208770 h 376442"/>
                  <a:gd name="connsiteX2" fmla="*/ 13298 w 445393"/>
                  <a:gd name="connsiteY2" fmla="*/ 63971 h 376442"/>
                  <a:gd name="connsiteX3" fmla="*/ 0 w 445393"/>
                  <a:gd name="connsiteY3" fmla="*/ 40214 h 376442"/>
                  <a:gd name="connsiteX4" fmla="*/ 33180 w 445393"/>
                  <a:gd name="connsiteY4" fmla="*/ 0 h 376442"/>
                  <a:gd name="connsiteX5" fmla="*/ 50313 w 445393"/>
                  <a:gd name="connsiteY5" fmla="*/ 26998 h 376442"/>
                  <a:gd name="connsiteX6" fmla="*/ 170805 w 445393"/>
                  <a:gd name="connsiteY6" fmla="*/ 168662 h 376442"/>
                  <a:gd name="connsiteX7" fmla="*/ 445393 w 445393"/>
                  <a:gd name="connsiteY7" fmla="*/ 363033 h 3764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45393" h="376442">
                    <a:moveTo>
                      <a:pt x="445393" y="363033"/>
                    </a:moveTo>
                    <a:cubicBezTo>
                      <a:pt x="401091" y="407335"/>
                      <a:pt x="260197" y="338270"/>
                      <a:pt x="130698" y="208770"/>
                    </a:cubicBezTo>
                    <a:cubicBezTo>
                      <a:pt x="82135" y="160208"/>
                      <a:pt x="42071" y="110043"/>
                      <a:pt x="13298" y="63971"/>
                    </a:cubicBezTo>
                    <a:lnTo>
                      <a:pt x="0" y="40214"/>
                    </a:lnTo>
                    <a:lnTo>
                      <a:pt x="33180" y="0"/>
                    </a:lnTo>
                    <a:lnTo>
                      <a:pt x="50313" y="26998"/>
                    </a:lnTo>
                    <a:cubicBezTo>
                      <a:pt x="83611" y="74038"/>
                      <a:pt x="124678" y="122534"/>
                      <a:pt x="170805" y="168662"/>
                    </a:cubicBezTo>
                    <a:cubicBezTo>
                      <a:pt x="263060" y="260917"/>
                      <a:pt x="364792" y="332929"/>
                      <a:pt x="445393" y="363033"/>
                    </a:cubicBezTo>
                    <a:close/>
                  </a:path>
                </a:pathLst>
              </a:custGeom>
              <a:solidFill>
                <a:srgbClr val="FF0000"/>
              </a:solidFill>
              <a:ln w="254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30" name="楕円 529">
                <a:extLst>
                  <a:ext uri="{FF2B5EF4-FFF2-40B4-BE49-F238E27FC236}">
                    <a16:creationId xmlns:a16="http://schemas.microsoft.com/office/drawing/2014/main" id="{CFEBA0AF-AD45-D93B-8EA7-63F299149A08}"/>
                  </a:ext>
                </a:extLst>
              </p:cNvPr>
              <p:cNvSpPr/>
              <p:nvPr/>
            </p:nvSpPr>
            <p:spPr bwMode="auto">
              <a:xfrm>
                <a:off x="8703011" y="4597904"/>
                <a:ext cx="130056" cy="142563"/>
              </a:xfrm>
              <a:prstGeom prst="ellipse">
                <a:avLst/>
              </a:prstGeom>
              <a:solidFill>
                <a:srgbClr val="FF0000"/>
              </a:solidFill>
              <a:ln w="254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523" name="フリーフォーム: 図形 522">
              <a:extLst>
                <a:ext uri="{FF2B5EF4-FFF2-40B4-BE49-F238E27FC236}">
                  <a16:creationId xmlns:a16="http://schemas.microsoft.com/office/drawing/2014/main" id="{898EA85D-A71F-DAFD-8185-D11C1740D094}"/>
                </a:ext>
              </a:extLst>
            </p:cNvPr>
            <p:cNvSpPr/>
            <p:nvPr/>
          </p:nvSpPr>
          <p:spPr bwMode="auto">
            <a:xfrm rot="900000">
              <a:off x="8043389" y="5131180"/>
              <a:ext cx="717866" cy="944201"/>
            </a:xfrm>
            <a:custGeom>
              <a:avLst/>
              <a:gdLst>
                <a:gd name="connsiteX0" fmla="*/ 0 w 717866"/>
                <a:gd name="connsiteY0" fmla="*/ 0 h 944201"/>
                <a:gd name="connsiteX1" fmla="*/ 17588 w 717866"/>
                <a:gd name="connsiteY1" fmla="*/ 5309 h 944201"/>
                <a:gd name="connsiteX2" fmla="*/ 369837 w 717866"/>
                <a:gd name="connsiteY2" fmla="*/ 287542 h 944201"/>
                <a:gd name="connsiteX3" fmla="*/ 614655 w 717866"/>
                <a:gd name="connsiteY3" fmla="*/ 574078 h 944201"/>
                <a:gd name="connsiteX4" fmla="*/ 639084 w 717866"/>
                <a:gd name="connsiteY4" fmla="*/ 616982 h 944201"/>
                <a:gd name="connsiteX5" fmla="*/ 659271 w 717866"/>
                <a:gd name="connsiteY5" fmla="*/ 600823 h 944201"/>
                <a:gd name="connsiteX6" fmla="*/ 717866 w 717866"/>
                <a:gd name="connsiteY6" fmla="*/ 586779 h 944201"/>
                <a:gd name="connsiteX7" fmla="*/ 642598 w 717866"/>
                <a:gd name="connsiteY7" fmla="*/ 765490 h 944201"/>
                <a:gd name="connsiteX8" fmla="*/ 717866 w 717866"/>
                <a:gd name="connsiteY8" fmla="*/ 944201 h 944201"/>
                <a:gd name="connsiteX9" fmla="*/ 567331 w 717866"/>
                <a:gd name="connsiteY9" fmla="*/ 765490 h 944201"/>
                <a:gd name="connsiteX10" fmla="*/ 611422 w 717866"/>
                <a:gd name="connsiteY10" fmla="*/ 639122 h 944201"/>
                <a:gd name="connsiteX11" fmla="*/ 613761 w 717866"/>
                <a:gd name="connsiteY11" fmla="*/ 637250 h 944201"/>
                <a:gd name="connsiteX12" fmla="*/ 574078 w 717866"/>
                <a:gd name="connsiteY12" fmla="*/ 614655 h 944201"/>
                <a:gd name="connsiteX13" fmla="*/ 287542 w 717866"/>
                <a:gd name="connsiteY13" fmla="*/ 369837 h 944201"/>
                <a:gd name="connsiteX14" fmla="*/ 5309 w 717866"/>
                <a:gd name="connsiteY14" fmla="*/ 17588 h 9442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717866" h="944201">
                  <a:moveTo>
                    <a:pt x="0" y="0"/>
                  </a:moveTo>
                  <a:lnTo>
                    <a:pt x="17588" y="5309"/>
                  </a:lnTo>
                  <a:cubicBezTo>
                    <a:pt x="90428" y="37003"/>
                    <a:pt x="227224" y="144930"/>
                    <a:pt x="369837" y="287542"/>
                  </a:cubicBezTo>
                  <a:cubicBezTo>
                    <a:pt x="476796" y="394502"/>
                    <a:pt x="564245" y="498190"/>
                    <a:pt x="614655" y="574078"/>
                  </a:cubicBezTo>
                  <a:lnTo>
                    <a:pt x="639084" y="616982"/>
                  </a:lnTo>
                  <a:lnTo>
                    <a:pt x="659271" y="600823"/>
                  </a:lnTo>
                  <a:cubicBezTo>
                    <a:pt x="677281" y="591780"/>
                    <a:pt x="697082" y="586779"/>
                    <a:pt x="717866" y="586779"/>
                  </a:cubicBezTo>
                  <a:cubicBezTo>
                    <a:pt x="670484" y="628967"/>
                    <a:pt x="642598" y="695177"/>
                    <a:pt x="642598" y="765490"/>
                  </a:cubicBezTo>
                  <a:cubicBezTo>
                    <a:pt x="642598" y="835803"/>
                    <a:pt x="670484" y="902013"/>
                    <a:pt x="717866" y="944201"/>
                  </a:cubicBezTo>
                  <a:cubicBezTo>
                    <a:pt x="634728" y="944201"/>
                    <a:pt x="567331" y="864189"/>
                    <a:pt x="567331" y="765490"/>
                  </a:cubicBezTo>
                  <a:cubicBezTo>
                    <a:pt x="567331" y="716141"/>
                    <a:pt x="584180" y="671463"/>
                    <a:pt x="611422" y="639122"/>
                  </a:cubicBezTo>
                  <a:lnTo>
                    <a:pt x="613761" y="637250"/>
                  </a:lnTo>
                  <a:lnTo>
                    <a:pt x="574078" y="614655"/>
                  </a:lnTo>
                  <a:cubicBezTo>
                    <a:pt x="498190" y="564245"/>
                    <a:pt x="394502" y="476796"/>
                    <a:pt x="287542" y="369837"/>
                  </a:cubicBezTo>
                  <a:cubicBezTo>
                    <a:pt x="144929" y="227224"/>
                    <a:pt x="37003" y="90428"/>
                    <a:pt x="5309" y="17588"/>
                  </a:cubicBezTo>
                  <a:close/>
                </a:path>
              </a:pathLst>
            </a:custGeom>
            <a:solidFill>
              <a:srgbClr val="00CC00"/>
            </a:solidFill>
            <a:ln w="254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24" name="フリーフォーム: 図形 523">
              <a:extLst>
                <a:ext uri="{FF2B5EF4-FFF2-40B4-BE49-F238E27FC236}">
                  <a16:creationId xmlns:a16="http://schemas.microsoft.com/office/drawing/2014/main" id="{C6BF01FC-3A8F-EDE4-1659-B806B5010A70}"/>
                </a:ext>
              </a:extLst>
            </p:cNvPr>
            <p:cNvSpPr/>
            <p:nvPr/>
          </p:nvSpPr>
          <p:spPr bwMode="auto">
            <a:xfrm rot="7257737">
              <a:off x="9754302" y="4880466"/>
              <a:ext cx="475685" cy="2543199"/>
            </a:xfrm>
            <a:custGeom>
              <a:avLst/>
              <a:gdLst>
                <a:gd name="connsiteX0" fmla="*/ 165020 w 475685"/>
                <a:gd name="connsiteY0" fmla="*/ 2521259 h 2543199"/>
                <a:gd name="connsiteX1" fmla="*/ 0 w 475685"/>
                <a:gd name="connsiteY1" fmla="*/ 1913260 h 2543199"/>
                <a:gd name="connsiteX2" fmla="*/ 130086 w 475685"/>
                <a:gd name="connsiteY2" fmla="*/ 1348937 h 2543199"/>
                <a:gd name="connsiteX3" fmla="*/ 144967 w 475685"/>
                <a:gd name="connsiteY3" fmla="*/ 1330332 h 2543199"/>
                <a:gd name="connsiteX4" fmla="*/ 145540 w 475685"/>
                <a:gd name="connsiteY4" fmla="*/ 1321818 h 2543199"/>
                <a:gd name="connsiteX5" fmla="*/ 244577 w 475685"/>
                <a:gd name="connsiteY5" fmla="*/ 822525 h 2543199"/>
                <a:gd name="connsiteX6" fmla="*/ 355042 w 475685"/>
                <a:gd name="connsiteY6" fmla="*/ 471126 h 2543199"/>
                <a:gd name="connsiteX7" fmla="*/ 406009 w 475685"/>
                <a:gd name="connsiteY7" fmla="*/ 346585 h 2543199"/>
                <a:gd name="connsiteX8" fmla="*/ 396271 w 475685"/>
                <a:gd name="connsiteY8" fmla="*/ 346843 h 2543199"/>
                <a:gd name="connsiteX9" fmla="*/ 264845 w 475685"/>
                <a:gd name="connsiteY9" fmla="*/ 211583 h 2543199"/>
                <a:gd name="connsiteX10" fmla="*/ 363996 w 475685"/>
                <a:gd name="connsiteY10" fmla="*/ 0 h 2543199"/>
                <a:gd name="connsiteX11" fmla="*/ 337546 w 475685"/>
                <a:gd name="connsiteY11" fmla="*/ 192102 h 2543199"/>
                <a:gd name="connsiteX12" fmla="*/ 416561 w 475685"/>
                <a:gd name="connsiteY12" fmla="*/ 318848 h 2543199"/>
                <a:gd name="connsiteX13" fmla="*/ 418507 w 475685"/>
                <a:gd name="connsiteY13" fmla="*/ 320134 h 2543199"/>
                <a:gd name="connsiteX14" fmla="*/ 433167 w 475685"/>
                <a:gd name="connsiteY14" fmla="*/ 290274 h 2543199"/>
                <a:gd name="connsiteX15" fmla="*/ 455961 w 475685"/>
                <a:gd name="connsiteY15" fmla="*/ 251279 h 2543199"/>
                <a:gd name="connsiteX16" fmla="*/ 471169 w 475685"/>
                <a:gd name="connsiteY16" fmla="*/ 232696 h 2543199"/>
                <a:gd name="connsiteX17" fmla="*/ 475048 w 475685"/>
                <a:gd name="connsiteY17" fmla="*/ 256393 h 2543199"/>
                <a:gd name="connsiteX18" fmla="*/ 372489 w 475685"/>
                <a:gd name="connsiteY18" fmla="*/ 856799 h 2543199"/>
                <a:gd name="connsiteX19" fmla="*/ 262024 w 475685"/>
                <a:gd name="connsiteY19" fmla="*/ 1208198 h 2543199"/>
                <a:gd name="connsiteX20" fmla="*/ 222444 w 475685"/>
                <a:gd name="connsiteY20" fmla="*/ 1304914 h 2543199"/>
                <a:gd name="connsiteX21" fmla="*/ 222903 w 475685"/>
                <a:gd name="connsiteY21" fmla="*/ 1305262 h 2543199"/>
                <a:gd name="connsiteX22" fmla="*/ 387922 w 475685"/>
                <a:gd name="connsiteY22" fmla="*/ 1913260 h 2543199"/>
                <a:gd name="connsiteX23" fmla="*/ 222903 w 475685"/>
                <a:gd name="connsiteY23" fmla="*/ 2521259 h 2543199"/>
                <a:gd name="connsiteX24" fmla="*/ 193961 w 475685"/>
                <a:gd name="connsiteY24" fmla="*/ 2543199 h 25431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475685" h="2543199">
                  <a:moveTo>
                    <a:pt x="165020" y="2521259"/>
                  </a:moveTo>
                  <a:cubicBezTo>
                    <a:pt x="68045" y="2421087"/>
                    <a:pt x="0" y="2186580"/>
                    <a:pt x="0" y="1913260"/>
                  </a:cubicBezTo>
                  <a:cubicBezTo>
                    <a:pt x="0" y="1674105"/>
                    <a:pt x="52097" y="1464666"/>
                    <a:pt x="130086" y="1348937"/>
                  </a:cubicBezTo>
                  <a:lnTo>
                    <a:pt x="144967" y="1330332"/>
                  </a:lnTo>
                  <a:lnTo>
                    <a:pt x="145540" y="1321818"/>
                  </a:lnTo>
                  <a:cubicBezTo>
                    <a:pt x="156986" y="1199900"/>
                    <a:pt x="191653" y="1020040"/>
                    <a:pt x="244577" y="822525"/>
                  </a:cubicBezTo>
                  <a:cubicBezTo>
                    <a:pt x="279859" y="690849"/>
                    <a:pt x="318246" y="570025"/>
                    <a:pt x="355042" y="471126"/>
                  </a:cubicBezTo>
                  <a:lnTo>
                    <a:pt x="406009" y="346585"/>
                  </a:lnTo>
                  <a:lnTo>
                    <a:pt x="396271" y="346843"/>
                  </a:lnTo>
                  <a:cubicBezTo>
                    <a:pt x="337060" y="334621"/>
                    <a:pt x="284003" y="283085"/>
                    <a:pt x="264845" y="211583"/>
                  </a:cubicBezTo>
                  <a:cubicBezTo>
                    <a:pt x="239299" y="116247"/>
                    <a:pt x="283691" y="21518"/>
                    <a:pt x="363996" y="0"/>
                  </a:cubicBezTo>
                  <a:cubicBezTo>
                    <a:pt x="329148" y="53014"/>
                    <a:pt x="319348" y="124185"/>
                    <a:pt x="337546" y="192102"/>
                  </a:cubicBezTo>
                  <a:cubicBezTo>
                    <a:pt x="351195" y="243041"/>
                    <a:pt x="379398" y="287689"/>
                    <a:pt x="416561" y="318848"/>
                  </a:cubicBezTo>
                  <a:lnTo>
                    <a:pt x="418507" y="320134"/>
                  </a:lnTo>
                  <a:lnTo>
                    <a:pt x="433167" y="290274"/>
                  </a:lnTo>
                  <a:cubicBezTo>
                    <a:pt x="441109" y="275328"/>
                    <a:pt x="448732" y="262272"/>
                    <a:pt x="455961" y="251279"/>
                  </a:cubicBezTo>
                  <a:lnTo>
                    <a:pt x="471169" y="232696"/>
                  </a:lnTo>
                  <a:lnTo>
                    <a:pt x="475048" y="256393"/>
                  </a:lnTo>
                  <a:cubicBezTo>
                    <a:pt x="481162" y="361480"/>
                    <a:pt x="443055" y="593447"/>
                    <a:pt x="372489" y="856799"/>
                  </a:cubicBezTo>
                  <a:cubicBezTo>
                    <a:pt x="337207" y="988475"/>
                    <a:pt x="298820" y="1109300"/>
                    <a:pt x="262024" y="1208198"/>
                  </a:cubicBezTo>
                  <a:lnTo>
                    <a:pt x="222444" y="1304914"/>
                  </a:lnTo>
                  <a:lnTo>
                    <a:pt x="222903" y="1305262"/>
                  </a:lnTo>
                  <a:cubicBezTo>
                    <a:pt x="319878" y="1405433"/>
                    <a:pt x="387922" y="1639940"/>
                    <a:pt x="387922" y="1913260"/>
                  </a:cubicBezTo>
                  <a:cubicBezTo>
                    <a:pt x="387922" y="2186580"/>
                    <a:pt x="319878" y="2421087"/>
                    <a:pt x="222903" y="2521259"/>
                  </a:cubicBezTo>
                  <a:lnTo>
                    <a:pt x="193961" y="2543199"/>
                  </a:lnTo>
                  <a:close/>
                </a:path>
              </a:pathLst>
            </a:custGeom>
            <a:solidFill>
              <a:srgbClr val="00CC00"/>
            </a:solidFill>
            <a:ln w="254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25" name="楕円 524">
              <a:extLst>
                <a:ext uri="{FF2B5EF4-FFF2-40B4-BE49-F238E27FC236}">
                  <a16:creationId xmlns:a16="http://schemas.microsoft.com/office/drawing/2014/main" id="{8F5B5237-5D59-4209-A431-7842DDC6E37F}"/>
                </a:ext>
              </a:extLst>
            </p:cNvPr>
            <p:cNvSpPr/>
            <p:nvPr/>
          </p:nvSpPr>
          <p:spPr bwMode="auto">
            <a:xfrm>
              <a:off x="8124483" y="3918371"/>
              <a:ext cx="279346" cy="279346"/>
            </a:xfrm>
            <a:prstGeom prst="ellipse">
              <a:avLst/>
            </a:prstGeom>
            <a:solidFill>
              <a:srgbClr val="FFFFFF"/>
            </a:solidFill>
            <a:ln w="254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26" name="楕円 525">
              <a:extLst>
                <a:ext uri="{FF2B5EF4-FFF2-40B4-BE49-F238E27FC236}">
                  <a16:creationId xmlns:a16="http://schemas.microsoft.com/office/drawing/2014/main" id="{74FF8945-252F-0FC5-06BE-B743998315F6}"/>
                </a:ext>
              </a:extLst>
            </p:cNvPr>
            <p:cNvSpPr/>
            <p:nvPr/>
          </p:nvSpPr>
          <p:spPr bwMode="auto">
            <a:xfrm>
              <a:off x="8216468" y="4010356"/>
              <a:ext cx="95376" cy="95376"/>
            </a:xfrm>
            <a:prstGeom prst="ellipse">
              <a:avLst/>
            </a:prstGeom>
            <a:solidFill>
              <a:srgbClr val="000000"/>
            </a:solidFill>
            <a:ln w="254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396633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101987</TotalTime>
  <Words>6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メイリオ</vt:lpstr>
      <vt:lpstr>游ゴシック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pptxm42_バッタのイラスト</dc:title>
  <dc:subject>pptxm42_バッタのイラスト</dc:subject>
  <dc:creator>でじけろお</dc:creator>
  <cp:revision>1</cp:revision>
  <dcterms:created xsi:type="dcterms:W3CDTF">2018-05-20T00:31:01Z</dcterms:created>
  <dcterms:modified xsi:type="dcterms:W3CDTF">2024-01-07T06:31:25Z</dcterms:modified>
  <cp:version>1</cp:version>
</cp:coreProperties>
</file>